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1" r:id="rId2"/>
  </p:sldMasterIdLst>
  <p:notesMasterIdLst>
    <p:notesMasterId r:id="rId28"/>
  </p:notesMasterIdLst>
  <p:sldIdLst>
    <p:sldId id="256" r:id="rId3"/>
    <p:sldId id="314" r:id="rId4"/>
    <p:sldId id="257" r:id="rId5"/>
    <p:sldId id="258" r:id="rId6"/>
    <p:sldId id="299" r:id="rId7"/>
    <p:sldId id="260" r:id="rId8"/>
    <p:sldId id="261" r:id="rId9"/>
    <p:sldId id="262" r:id="rId10"/>
    <p:sldId id="305" r:id="rId11"/>
    <p:sldId id="310" r:id="rId12"/>
    <p:sldId id="311" r:id="rId13"/>
    <p:sldId id="312" r:id="rId14"/>
    <p:sldId id="313" r:id="rId15"/>
    <p:sldId id="268" r:id="rId16"/>
    <p:sldId id="297" r:id="rId17"/>
    <p:sldId id="270" r:id="rId18"/>
    <p:sldId id="271" r:id="rId19"/>
    <p:sldId id="272" r:id="rId20"/>
    <p:sldId id="298" r:id="rId21"/>
    <p:sldId id="300" r:id="rId22"/>
    <p:sldId id="301" r:id="rId23"/>
    <p:sldId id="302" r:id="rId24"/>
    <p:sldId id="303" r:id="rId25"/>
    <p:sldId id="304" r:id="rId26"/>
    <p:sldId id="315" r:id="rId27"/>
  </p:sldIdLst>
  <p:sldSz cx="9144000" cy="5143500" type="screen16x9"/>
  <p:notesSz cx="6858000" cy="9144000"/>
  <p:embeddedFontLst>
    <p:embeddedFont>
      <p:font typeface="Anek Gurmukhi" panose="020B0604020202020204" charset="0"/>
      <p:regular r:id="rId29"/>
      <p:bold r:id="rId30"/>
    </p:embeddedFont>
    <p:embeddedFont>
      <p:font typeface="Anek Gurmukhi Medium" panose="020B0604020202020204" charset="0"/>
      <p:regular r:id="rId31"/>
      <p:bold r:id="rId32"/>
    </p:embeddedFont>
    <p:embeddedFont>
      <p:font typeface="Arimo" panose="020B0604020202020204" charset="0"/>
      <p:regular r:id="rId33"/>
      <p:bold r:id="rId34"/>
      <p:italic r:id="rId35"/>
      <p:boldItalic r:id="rId36"/>
    </p:embeddedFont>
    <p:embeddedFont>
      <p:font typeface="Arimo SemiBold" panose="020B060402020202020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Raleway" pitchFamily="2" charset="0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1AD"/>
    <a:srgbClr val="4CDC8B"/>
    <a:srgbClr val="FF6F31"/>
    <a:srgbClr val="004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99232-C150-4CD4-8F35-7F19DADB8A38}" v="2958" dt="2023-11-17T08:35:29.330"/>
  </p1510:revLst>
</p1510:revInfo>
</file>

<file path=ppt/tableStyles.xml><?xml version="1.0" encoding="utf-8"?>
<a:tblStyleLst xmlns:a="http://schemas.openxmlformats.org/drawingml/2006/main" def="{05B09CBA-BAAC-4280-8DA6-2A5F62AD04D6}">
  <a:tblStyle styleId="{05B09CBA-BAAC-4280-8DA6-2A5F62AD04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6DD718-A2A1-4FC1-9A2F-401C46BFA2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3" d="100"/>
          <a:sy n="183" d="100"/>
        </p:scale>
        <p:origin x="156" y="4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Cecchetti" userId="5fc40ddfe1201a36" providerId="LiveId" clId="{E7B99232-C150-4CD4-8F35-7F19DADB8A38}"/>
    <pc:docChg chg="undo custSel addSld delSld modSld delMainMaster">
      <pc:chgData name="Carlo Cecchetti" userId="5fc40ddfe1201a36" providerId="LiveId" clId="{E7B99232-C150-4CD4-8F35-7F19DADB8A38}" dt="2023-11-20T09:20:57.811" v="7891" actId="2696"/>
      <pc:docMkLst>
        <pc:docMk/>
      </pc:docMkLst>
      <pc:sldChg chg="addSp delSp modSp mod modTransition setBg">
        <pc:chgData name="Carlo Cecchetti" userId="5fc40ddfe1201a36" providerId="LiveId" clId="{E7B99232-C150-4CD4-8F35-7F19DADB8A38}" dt="2023-11-16T22:26:53.378" v="7394"/>
        <pc:sldMkLst>
          <pc:docMk/>
          <pc:sldMk cId="0" sldId="256"/>
        </pc:sldMkLst>
        <pc:spChg chg="add del mod">
          <ac:chgData name="Carlo Cecchetti" userId="5fc40ddfe1201a36" providerId="LiveId" clId="{E7B99232-C150-4CD4-8F35-7F19DADB8A38}" dt="2023-11-16T22:14:53.396" v="6882" actId="478"/>
          <ac:spMkLst>
            <pc:docMk/>
            <pc:sldMk cId="0" sldId="256"/>
            <ac:spMk id="5" creationId="{35B489FC-B3D1-9617-45C8-AA8531448B60}"/>
          </ac:spMkLst>
        </pc:spChg>
        <pc:spChg chg="mod">
          <ac:chgData name="Carlo Cecchetti" userId="5fc40ddfe1201a36" providerId="LiveId" clId="{E7B99232-C150-4CD4-8F35-7F19DADB8A38}" dt="2023-11-16T15:15:32.055" v="87" actId="20577"/>
          <ac:spMkLst>
            <pc:docMk/>
            <pc:sldMk cId="0" sldId="256"/>
            <ac:spMk id="13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6:29.413" v="7390" actId="1076"/>
          <ac:spMkLst>
            <pc:docMk/>
            <pc:sldMk cId="0" sldId="256"/>
            <ac:spMk id="134" creationId="{00000000-0000-0000-0000-000000000000}"/>
          </ac:spMkLst>
        </pc:spChg>
        <pc:picChg chg="add mod ord">
          <ac:chgData name="Carlo Cecchetti" userId="5fc40ddfe1201a36" providerId="LiveId" clId="{E7B99232-C150-4CD4-8F35-7F19DADB8A38}" dt="2023-11-16T22:16:12.444" v="6922" actId="1036"/>
          <ac:picMkLst>
            <pc:docMk/>
            <pc:sldMk cId="0" sldId="256"/>
            <ac:picMk id="3" creationId="{6E5C83F6-D286-EA0D-AE37-C2375A271C30}"/>
          </ac:picMkLst>
        </pc:picChg>
        <pc:picChg chg="del">
          <ac:chgData name="Carlo Cecchetti" userId="5fc40ddfe1201a36" providerId="LiveId" clId="{E7B99232-C150-4CD4-8F35-7F19DADB8A38}" dt="2023-11-16T15:40:00.641" v="449" actId="478"/>
          <ac:picMkLst>
            <pc:docMk/>
            <pc:sldMk cId="0" sldId="256"/>
            <ac:picMk id="135" creationId="{00000000-0000-0000-0000-000000000000}"/>
          </ac:picMkLst>
        </pc:picChg>
      </pc:sldChg>
      <pc:sldChg chg="modSp add mod setBg">
        <pc:chgData name="Carlo Cecchetti" userId="5fc40ddfe1201a36" providerId="LiveId" clId="{E7B99232-C150-4CD4-8F35-7F19DADB8A38}" dt="2023-11-20T09:16:20.175" v="7890" actId="20577"/>
        <pc:sldMkLst>
          <pc:docMk/>
          <pc:sldMk cId="1188156886" sldId="257"/>
        </pc:sldMkLst>
        <pc:spChg chg="mod">
          <ac:chgData name="Carlo Cecchetti" userId="5fc40ddfe1201a36" providerId="LiveId" clId="{E7B99232-C150-4CD4-8F35-7F19DADB8A38}" dt="2023-11-16T20:26:19.660" v="2978" actId="20577"/>
          <ac:spMkLst>
            <pc:docMk/>
            <pc:sldMk cId="1188156886" sldId="257"/>
            <ac:spMk id="2" creationId="{5D7D2C2C-D658-4E88-751E-452352889B07}"/>
          </ac:spMkLst>
        </pc:spChg>
        <pc:spChg chg="mod">
          <ac:chgData name="Carlo Cecchetti" userId="5fc40ddfe1201a36" providerId="LiveId" clId="{E7B99232-C150-4CD4-8F35-7F19DADB8A38}" dt="2023-11-16T20:26:49.929" v="3018" actId="20577"/>
          <ac:spMkLst>
            <pc:docMk/>
            <pc:sldMk cId="1188156886" sldId="257"/>
            <ac:spMk id="8" creationId="{D967E38D-8CCE-E148-C754-6FABFD2BFF0C}"/>
          </ac:spMkLst>
        </pc:spChg>
        <pc:spChg chg="mod">
          <ac:chgData name="Carlo Cecchetti" userId="5fc40ddfe1201a36" providerId="LiveId" clId="{E7B99232-C150-4CD4-8F35-7F19DADB8A38}" dt="2023-11-16T20:26:42.015" v="3007" actId="20577"/>
          <ac:spMkLst>
            <pc:docMk/>
            <pc:sldMk cId="1188156886" sldId="257"/>
            <ac:spMk id="12" creationId="{FE4F9C61-E9D4-A2C6-183C-ADA2539C4E55}"/>
          </ac:spMkLst>
        </pc:spChg>
        <pc:spChg chg="mod">
          <ac:chgData name="Carlo Cecchetti" userId="5fc40ddfe1201a36" providerId="LiveId" clId="{E7B99232-C150-4CD4-8F35-7F19DADB8A38}" dt="2023-11-20T09:16:20.175" v="7890" actId="20577"/>
          <ac:spMkLst>
            <pc:docMk/>
            <pc:sldMk cId="1188156886" sldId="257"/>
            <ac:spMk id="21" creationId="{21E32467-8127-83AB-D1B6-A454165D9780}"/>
          </ac:spMkLst>
        </pc:spChg>
      </pc:sldChg>
      <pc:sldChg chg="addSp delSp modSp del mod setBg">
        <pc:chgData name="Carlo Cecchetti" userId="5fc40ddfe1201a36" providerId="LiveId" clId="{E7B99232-C150-4CD4-8F35-7F19DADB8A38}" dt="2023-11-16T20:34:27.254" v="3425" actId="207"/>
        <pc:sldMkLst>
          <pc:docMk/>
          <pc:sldMk cId="475390651" sldId="258"/>
        </pc:sldMkLst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3" creationId="{A628461F-E727-99C7-AB7C-19C822142014}"/>
          </ac:spMkLst>
        </pc:spChg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5" creationId="{8568B3E8-D938-1082-F8A8-9951B3884408}"/>
          </ac:spMkLst>
        </pc:spChg>
        <pc:spChg chg="mod">
          <ac:chgData name="Carlo Cecchetti" userId="5fc40ddfe1201a36" providerId="LiveId" clId="{E7B99232-C150-4CD4-8F35-7F19DADB8A38}" dt="2023-11-16T20:30:22.975" v="3247" actId="1076"/>
          <ac:spMkLst>
            <pc:docMk/>
            <pc:sldMk cId="475390651" sldId="258"/>
            <ac:spMk id="6" creationId="{072924B0-C39A-E24E-78BE-496921BD757B}"/>
          </ac:spMkLst>
        </pc:spChg>
        <pc:spChg chg="add del mod">
          <ac:chgData name="Carlo Cecchetti" userId="5fc40ddfe1201a36" providerId="LiveId" clId="{E7B99232-C150-4CD4-8F35-7F19DADB8A38}" dt="2023-11-16T15:18:54.031" v="205" actId="478"/>
          <ac:spMkLst>
            <pc:docMk/>
            <pc:sldMk cId="475390651" sldId="258"/>
            <ac:spMk id="7" creationId="{14E8863C-B0C7-86D4-A89C-6AB4AB81D613}"/>
          </ac:spMkLst>
        </pc:spChg>
        <pc:spChg chg="mod">
          <ac:chgData name="Carlo Cecchetti" userId="5fc40ddfe1201a36" providerId="LiveId" clId="{E7B99232-C150-4CD4-8F35-7F19DADB8A38}" dt="2023-11-16T20:30:27.183" v="3248" actId="1076"/>
          <ac:spMkLst>
            <pc:docMk/>
            <pc:sldMk cId="475390651" sldId="258"/>
            <ac:spMk id="8" creationId="{DBA9787C-EF87-E729-77E6-2CB794EF9730}"/>
          </ac:spMkLst>
        </pc:spChg>
        <pc:spChg chg="add del mod">
          <ac:chgData name="Carlo Cecchetti" userId="5fc40ddfe1201a36" providerId="LiveId" clId="{E7B99232-C150-4CD4-8F35-7F19DADB8A38}" dt="2023-11-16T15:18:51.728" v="204" actId="478"/>
          <ac:spMkLst>
            <pc:docMk/>
            <pc:sldMk cId="475390651" sldId="258"/>
            <ac:spMk id="9" creationId="{2F776DA9-6D46-F6B3-1BCB-1467A47726B7}"/>
          </ac:spMkLst>
        </pc:spChg>
        <pc:spChg chg="mod">
          <ac:chgData name="Carlo Cecchetti" userId="5fc40ddfe1201a36" providerId="LiveId" clId="{E7B99232-C150-4CD4-8F35-7F19DADB8A38}" dt="2023-11-16T20:30:42.035" v="3250" actId="14100"/>
          <ac:spMkLst>
            <pc:docMk/>
            <pc:sldMk cId="475390651" sldId="258"/>
            <ac:spMk id="10" creationId="{22CA8C33-11F0-B5A6-A16F-3AB8EB048B30}"/>
          </ac:spMkLst>
        </pc:spChg>
        <pc:spChg chg="mod">
          <ac:chgData name="Carlo Cecchetti" userId="5fc40ddfe1201a36" providerId="LiveId" clId="{E7B99232-C150-4CD4-8F35-7F19DADB8A38}" dt="2023-11-16T20:30:48.552" v="3251" actId="1076"/>
          <ac:spMkLst>
            <pc:docMk/>
            <pc:sldMk cId="475390651" sldId="258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34:27.254" v="3425" actId="207"/>
          <ac:spMkLst>
            <pc:docMk/>
            <pc:sldMk cId="475390651" sldId="258"/>
            <ac:spMk id="14" creationId="{8F52E87D-62EB-760B-BD7A-8AFF945AE38D}"/>
          </ac:spMkLst>
        </pc:spChg>
        <pc:spChg chg="mod">
          <ac:chgData name="Carlo Cecchetti" userId="5fc40ddfe1201a36" providerId="LiveId" clId="{E7B99232-C150-4CD4-8F35-7F19DADB8A38}" dt="2023-11-16T20:30:16.780" v="3246" actId="1076"/>
          <ac:spMkLst>
            <pc:docMk/>
            <pc:sldMk cId="475390651" sldId="258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27:45.523" v="3107" actId="2711"/>
          <ac:spMkLst>
            <pc:docMk/>
            <pc:sldMk cId="475390651" sldId="258"/>
            <ac:spMk id="20" creationId="{5CE49066-8124-13AB-CBF2-1EC6F64D0435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7.588" v="207" actId="14100"/>
          <ac:spMkLst>
            <pc:docMk/>
            <pc:sldMk cId="475390651" sldId="258"/>
            <ac:spMk id="15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32.361" v="211" actId="14100"/>
          <ac:spMkLst>
            <pc:docMk/>
            <pc:sldMk cId="475390651" sldId="258"/>
            <ac:spMk id="15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4.089" v="209" actId="14100"/>
          <ac:spMkLst>
            <pc:docMk/>
            <pc:sldMk cId="475390651" sldId="258"/>
            <ac:spMk id="155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5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1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62" creationId="{00000000-0000-0000-0000-000000000000}"/>
          </ac:spMkLst>
        </pc:spChg>
      </pc:sldChg>
      <pc:sldChg chg="del modTransition setBg">
        <pc:chgData name="Carlo Cecchetti" userId="5fc40ddfe1201a36" providerId="LiveId" clId="{E7B99232-C150-4CD4-8F35-7F19DADB8A38}" dt="2023-11-16T22:13:52.025" v="6867" actId="2696"/>
        <pc:sldMkLst>
          <pc:docMk/>
          <pc:sldMk cId="0" sldId="259"/>
        </pc:sldMkLst>
      </pc:sldChg>
      <pc:sldChg chg="addSp delSp modSp del mod setBg">
        <pc:chgData name="Carlo Cecchetti" userId="5fc40ddfe1201a36" providerId="LiveId" clId="{E7B99232-C150-4CD4-8F35-7F19DADB8A38}" dt="2023-11-17T08:29:06.526" v="7496" actId="6549"/>
        <pc:sldMkLst>
          <pc:docMk/>
          <pc:sldMk cId="4150565369" sldId="260"/>
        </pc:sldMkLst>
        <pc:spChg chg="del">
          <ac:chgData name="Carlo Cecchetti" userId="5fc40ddfe1201a36" providerId="LiveId" clId="{E7B99232-C150-4CD4-8F35-7F19DADB8A38}" dt="2023-11-17T08:17:09.756" v="7479" actId="478"/>
          <ac:spMkLst>
            <pc:docMk/>
            <pc:sldMk cId="4150565369" sldId="260"/>
            <ac:spMk id="2" creationId="{D4DEC90A-6E45-F7C0-27E8-80C8C1B06DB9}"/>
          </ac:spMkLst>
        </pc:spChg>
        <pc:spChg chg="add mod">
          <ac:chgData name="Carlo Cecchetti" userId="5fc40ddfe1201a36" providerId="LiveId" clId="{E7B99232-C150-4CD4-8F35-7F19DADB8A38}" dt="2023-11-17T08:17:19.151" v="7483" actId="1076"/>
          <ac:spMkLst>
            <pc:docMk/>
            <pc:sldMk cId="4150565369" sldId="260"/>
            <ac:spMk id="3" creationId="{16FCE292-B8CD-65FF-229B-8D549544CC44}"/>
          </ac:spMkLst>
        </pc:spChg>
        <pc:spChg chg="mod">
          <ac:chgData name="Carlo Cecchetti" userId="5fc40ddfe1201a36" providerId="LiveId" clId="{E7B99232-C150-4CD4-8F35-7F19DADB8A38}" dt="2023-11-17T08:29:06.526" v="7496" actId="6549"/>
          <ac:spMkLst>
            <pc:docMk/>
            <pc:sldMk cId="4150565369" sldId="260"/>
            <ac:spMk id="4" creationId="{8D240AEA-00B5-03F0-E581-A8E60471CD65}"/>
          </ac:spMkLst>
        </pc:spChg>
        <pc:spChg chg="mod">
          <ac:chgData name="Carlo Cecchetti" userId="5fc40ddfe1201a36" providerId="LiveId" clId="{E7B99232-C150-4CD4-8F35-7F19DADB8A38}" dt="2023-11-17T08:17:14.052" v="7482" actId="1076"/>
          <ac:spMkLst>
            <pc:docMk/>
            <pc:sldMk cId="4150565369" sldId="260"/>
            <ac:spMk id="25" creationId="{69990BDD-C319-5A6F-A238-7F529F4749F3}"/>
          </ac:spMkLst>
        </pc:spChg>
      </pc:sldChg>
      <pc:sldChg chg="addSp delSp modSp mod modTransition setBg">
        <pc:chgData name="Carlo Cecchetti" userId="5fc40ddfe1201a36" providerId="LiveId" clId="{E7B99232-C150-4CD4-8F35-7F19DADB8A38}" dt="2023-11-16T22:14:41.151" v="6881" actId="478"/>
        <pc:sldMkLst>
          <pc:docMk/>
          <pc:sldMk cId="0" sldId="261"/>
        </pc:sldMkLst>
        <pc:spChg chg="add del mod ord">
          <ac:chgData name="Carlo Cecchetti" userId="5fc40ddfe1201a36" providerId="LiveId" clId="{E7B99232-C150-4CD4-8F35-7F19DADB8A38}" dt="2023-11-16T22:14:41.151" v="6881" actId="478"/>
          <ac:spMkLst>
            <pc:docMk/>
            <pc:sldMk cId="0" sldId="261"/>
            <ac:spMk id="4" creationId="{40177664-0D44-357F-B9C6-52D2CAC06E95}"/>
          </ac:spMkLst>
        </pc:spChg>
        <pc:spChg chg="mod">
          <ac:chgData name="Carlo Cecchetti" userId="5fc40ddfe1201a36" providerId="LiveId" clId="{E7B99232-C150-4CD4-8F35-7F19DADB8A38}" dt="2023-11-16T16:02:30.140" v="904"/>
          <ac:spMkLst>
            <pc:docMk/>
            <pc:sldMk cId="0" sldId="261"/>
            <ac:spMk id="18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1:59:15.808" v="5319" actId="20577"/>
          <ac:spMkLst>
            <pc:docMk/>
            <pc:sldMk cId="0" sldId="261"/>
            <ac:spMk id="1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3:37.393" v="6866" actId="20577"/>
          <ac:spMkLst>
            <pc:docMk/>
            <pc:sldMk cId="0" sldId="261"/>
            <ac:spMk id="1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17:50.275" v="955" actId="20577"/>
          <ac:spMkLst>
            <pc:docMk/>
            <pc:sldMk cId="0" sldId="261"/>
            <ac:spMk id="19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02:34.656" v="908" actId="6549"/>
          <ac:spMkLst>
            <pc:docMk/>
            <pc:sldMk cId="0" sldId="261"/>
            <ac:spMk id="1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14:39.253" v="6880" actId="1076"/>
          <ac:picMkLst>
            <pc:docMk/>
            <pc:sldMk cId="0" sldId="261"/>
            <ac:picMk id="2" creationId="{8971538C-B804-039E-E365-57E67A5A37C8}"/>
          </ac:picMkLst>
        </pc:picChg>
        <pc:picChg chg="del">
          <ac:chgData name="Carlo Cecchetti" userId="5fc40ddfe1201a36" providerId="LiveId" clId="{E7B99232-C150-4CD4-8F35-7F19DADB8A38}" dt="2023-11-16T22:14:05.873" v="6870" actId="478"/>
          <ac:picMkLst>
            <pc:docMk/>
            <pc:sldMk cId="0" sldId="261"/>
            <ac:picMk id="195" creationId="{00000000-0000-0000-0000-000000000000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31.518" v="7342" actId="14100"/>
        <pc:sldMkLst>
          <pc:docMk/>
          <pc:sldMk cId="0" sldId="262"/>
        </pc:sldMkLst>
        <pc:spChg chg="add del mod">
          <ac:chgData name="Carlo Cecchetti" userId="5fc40ddfe1201a36" providerId="LiveId" clId="{E7B99232-C150-4CD4-8F35-7F19DADB8A38}" dt="2023-11-16T17:32:58.473" v="2050" actId="478"/>
          <ac:spMkLst>
            <pc:docMk/>
            <pc:sldMk cId="0" sldId="262"/>
            <ac:spMk id="3" creationId="{B8F243E3-E28F-E878-A143-6629E348C0DC}"/>
          </ac:spMkLst>
        </pc:spChg>
        <pc:spChg chg="add del mod">
          <ac:chgData name="Carlo Cecchetti" userId="5fc40ddfe1201a36" providerId="LiveId" clId="{E7B99232-C150-4CD4-8F35-7F19DADB8A38}" dt="2023-11-16T17:32:55.899" v="2049" actId="478"/>
          <ac:spMkLst>
            <pc:docMk/>
            <pc:sldMk cId="0" sldId="262"/>
            <ac:spMk id="5" creationId="{4D7F6D27-7863-C37F-D51E-6F00D12A92D3}"/>
          </ac:spMkLst>
        </pc:spChg>
        <pc:spChg chg="add del mod ord">
          <ac:chgData name="Carlo Cecchetti" userId="5fc40ddfe1201a36" providerId="LiveId" clId="{E7B99232-C150-4CD4-8F35-7F19DADB8A38}" dt="2023-11-16T17:35:25.680" v="2101" actId="20577"/>
          <ac:spMkLst>
            <pc:docMk/>
            <pc:sldMk cId="0" sldId="262"/>
            <ac:spMk id="6" creationId="{CC4F594C-B13D-005B-2F3C-27496BB9CA1C}"/>
          </ac:spMkLst>
        </pc:spChg>
        <pc:spChg chg="add del mod">
          <ac:chgData name="Carlo Cecchetti" userId="5fc40ddfe1201a36" providerId="LiveId" clId="{E7B99232-C150-4CD4-8F35-7F19DADB8A38}" dt="2023-11-16T17:34:23.374" v="2061" actId="478"/>
          <ac:spMkLst>
            <pc:docMk/>
            <pc:sldMk cId="0" sldId="262"/>
            <ac:spMk id="7" creationId="{BC5AFD03-2DC4-FCD3-A835-A8A5B2F179A2}"/>
          </ac:spMkLst>
        </pc:spChg>
        <pc:spChg chg="add del mod">
          <ac:chgData name="Carlo Cecchetti" userId="5fc40ddfe1201a36" providerId="LiveId" clId="{E7B99232-C150-4CD4-8F35-7F19DADB8A38}" dt="2023-11-16T17:34:57.013" v="2072" actId="478"/>
          <ac:spMkLst>
            <pc:docMk/>
            <pc:sldMk cId="0" sldId="262"/>
            <ac:spMk id="9" creationId="{0F8ECB0A-A73B-560B-C490-2570252B2D9D}"/>
          </ac:spMkLst>
        </pc:spChg>
        <pc:spChg chg="add mod">
          <ac:chgData name="Carlo Cecchetti" userId="5fc40ddfe1201a36" providerId="LiveId" clId="{E7B99232-C150-4CD4-8F35-7F19DADB8A38}" dt="2023-11-16T17:39:47.532" v="2646"/>
          <ac:spMkLst>
            <pc:docMk/>
            <pc:sldMk cId="0" sldId="262"/>
            <ac:spMk id="10" creationId="{D1F92376-F0A8-8268-014E-00E32449098A}"/>
          </ac:spMkLst>
        </pc:spChg>
        <pc:spChg chg="mod">
          <ac:chgData name="Carlo Cecchetti" userId="5fc40ddfe1201a36" providerId="LiveId" clId="{E7B99232-C150-4CD4-8F35-7F19DADB8A38}" dt="2023-11-16T17:47:35.161" v="2949" actId="20577"/>
          <ac:spMkLst>
            <pc:docMk/>
            <pc:sldMk cId="0" sldId="262"/>
            <ac:spMk id="200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53.786" v="2071" actId="478"/>
          <ac:spMkLst>
            <pc:docMk/>
            <pc:sldMk cId="0" sldId="262"/>
            <ac:spMk id="2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36:51.554" v="2274" actId="122"/>
          <ac:spMkLst>
            <pc:docMk/>
            <pc:sldMk cId="0" sldId="262"/>
            <ac:spMk id="20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28.576" v="2063" actId="478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47:24.344" v="2931" actId="20577"/>
          <ac:spMkLst>
            <pc:docMk/>
            <pc:sldMk cId="0" sldId="262"/>
            <ac:spMk id="20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5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6" creationId="{00000000-0000-0000-0000-000000000000}"/>
          </ac:spMkLst>
        </pc:spChg>
        <pc:grpChg chg="mod">
          <ac:chgData name="Carlo Cecchetti" userId="5fc40ddfe1201a36" providerId="LiveId" clId="{E7B99232-C150-4CD4-8F35-7F19DADB8A38}" dt="2023-11-16T17:35:50.266" v="2120" actId="1076"/>
          <ac:grpSpMkLst>
            <pc:docMk/>
            <pc:sldMk cId="0" sldId="262"/>
            <ac:grpSpMk id="208" creationId="{00000000-0000-0000-0000-000000000000}"/>
          </ac:grpSpMkLst>
        </pc:grpChg>
        <pc:grpChg chg="mod">
          <ac:chgData name="Carlo Cecchetti" userId="5fc40ddfe1201a36" providerId="LiveId" clId="{E7B99232-C150-4CD4-8F35-7F19DADB8A38}" dt="2023-11-16T17:35:38.315" v="2119" actId="1076"/>
          <ac:grpSpMkLst>
            <pc:docMk/>
            <pc:sldMk cId="0" sldId="262"/>
            <ac:grpSpMk id="226" creationId="{00000000-0000-0000-0000-000000000000}"/>
          </ac:grpSpMkLst>
        </pc:grpChg>
        <pc:grpChg chg="del">
          <ac:chgData name="Carlo Cecchetti" userId="5fc40ddfe1201a36" providerId="LiveId" clId="{E7B99232-C150-4CD4-8F35-7F19DADB8A38}" dt="2023-11-16T17:32:53.327" v="2048" actId="478"/>
          <ac:grpSpMkLst>
            <pc:docMk/>
            <pc:sldMk cId="0" sldId="262"/>
            <ac:grpSpMk id="231" creationId="{00000000-0000-0000-0000-000000000000}"/>
          </ac:grpSpMkLst>
        </pc:grpChg>
        <pc:picChg chg="add mod">
          <ac:chgData name="Carlo Cecchetti" userId="5fc40ddfe1201a36" providerId="LiveId" clId="{E7B99232-C150-4CD4-8F35-7F19DADB8A38}" dt="2023-11-16T22:23:31.518" v="7342" actId="14100"/>
          <ac:picMkLst>
            <pc:docMk/>
            <pc:sldMk cId="0" sldId="262"/>
            <ac:picMk id="2" creationId="{23DC51D7-8D42-6439-0759-C841AE129D9B}"/>
          </ac:picMkLst>
        </pc:picChg>
      </pc:sldChg>
      <pc:sldChg chg="del">
        <pc:chgData name="Carlo Cecchetti" userId="5fc40ddfe1201a36" providerId="LiveId" clId="{E7B99232-C150-4CD4-8F35-7F19DADB8A38}" dt="2023-11-16T17:27:03.803" v="2045" actId="47"/>
        <pc:sldMkLst>
          <pc:docMk/>
          <pc:sldMk cId="0" sldId="263"/>
        </pc:sldMkLst>
      </pc:sldChg>
      <pc:sldChg chg="del">
        <pc:chgData name="Carlo Cecchetti" userId="5fc40ddfe1201a36" providerId="LiveId" clId="{E7B99232-C150-4CD4-8F35-7F19DADB8A38}" dt="2023-11-16T17:49:25.784" v="2952" actId="2696"/>
        <pc:sldMkLst>
          <pc:docMk/>
          <pc:sldMk cId="0" sldId="264"/>
        </pc:sldMkLst>
      </pc:sldChg>
      <pc:sldChg chg="del">
        <pc:chgData name="Carlo Cecchetti" userId="5fc40ddfe1201a36" providerId="LiveId" clId="{E7B99232-C150-4CD4-8F35-7F19DADB8A38}" dt="2023-11-16T15:36:29.962" v="421" actId="2696"/>
        <pc:sldMkLst>
          <pc:docMk/>
          <pc:sldMk cId="0" sldId="265"/>
        </pc:sldMkLst>
      </pc:sldChg>
      <pc:sldChg chg="addSp delSp modSp del mod modTransition setBg">
        <pc:chgData name="Carlo Cecchetti" userId="5fc40ddfe1201a36" providerId="LiveId" clId="{E7B99232-C150-4CD4-8F35-7F19DADB8A38}" dt="2023-11-16T22:19:01.116" v="7244" actId="2696"/>
        <pc:sldMkLst>
          <pc:docMk/>
          <pc:sldMk cId="0" sldId="266"/>
        </pc:sldMkLst>
        <pc:spChg chg="add mod">
          <ac:chgData name="Carlo Cecchetti" userId="5fc40ddfe1201a36" providerId="LiveId" clId="{E7B99232-C150-4CD4-8F35-7F19DADB8A38}" dt="2023-11-16T15:34:29.980" v="359" actId="403"/>
          <ac:spMkLst>
            <pc:docMk/>
            <pc:sldMk cId="0" sldId="266"/>
            <ac:spMk id="2" creationId="{DA73EC17-D2F8-2705-C85C-1AE8AA70FC02}"/>
          </ac:spMkLst>
        </pc:spChg>
        <pc:spChg chg="add mod">
          <ac:chgData name="Carlo Cecchetti" userId="5fc40ddfe1201a36" providerId="LiveId" clId="{E7B99232-C150-4CD4-8F35-7F19DADB8A38}" dt="2023-11-16T15:31:41.646" v="323" actId="20577"/>
          <ac:spMkLst>
            <pc:docMk/>
            <pc:sldMk cId="0" sldId="266"/>
            <ac:spMk id="3" creationId="{70DDD5E0-0602-7F4A-51FE-5477DDF7FC15}"/>
          </ac:spMkLst>
        </pc:spChg>
        <pc:spChg chg="add mod">
          <ac:chgData name="Carlo Cecchetti" userId="5fc40ddfe1201a36" providerId="LiveId" clId="{E7B99232-C150-4CD4-8F35-7F19DADB8A38}" dt="2023-11-16T15:31:49.635" v="324" actId="207"/>
          <ac:spMkLst>
            <pc:docMk/>
            <pc:sldMk cId="0" sldId="266"/>
            <ac:spMk id="4" creationId="{09D89A84-24AC-C3EF-EFCB-DDA4BB471325}"/>
          </ac:spMkLst>
        </pc:spChg>
        <pc:spChg chg="mod">
          <ac:chgData name="Carlo Cecchetti" userId="5fc40ddfe1201a36" providerId="LiveId" clId="{E7B99232-C150-4CD4-8F35-7F19DADB8A38}" dt="2023-11-16T16:34:08.633" v="1260" actId="20577"/>
          <ac:spMkLst>
            <pc:docMk/>
            <pc:sldMk cId="0" sldId="266"/>
            <ac:spMk id="30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52.744" v="436" actId="20577"/>
          <ac:spMkLst>
            <pc:docMk/>
            <pc:sldMk cId="0" sldId="266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45.048" v="430" actId="20577"/>
          <ac:spMkLst>
            <pc:docMk/>
            <pc:sldMk cId="0" sldId="266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5:43.364" v="420" actId="404"/>
          <ac:spMkLst>
            <pc:docMk/>
            <pc:sldMk cId="0" sldId="266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3.656" v="258" actId="207"/>
          <ac:spMkLst>
            <pc:docMk/>
            <pc:sldMk cId="0" sldId="266"/>
            <ac:spMk id="309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5:37:19.242" v="438" actId="478"/>
          <ac:spMkLst>
            <pc:docMk/>
            <pc:sldMk cId="0" sldId="266"/>
            <ac:spMk id="3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28.855" v="311" actId="20577"/>
          <ac:spMkLst>
            <pc:docMk/>
            <pc:sldMk cId="0" sldId="266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7.617" v="287" actId="20577"/>
          <ac:spMkLst>
            <pc:docMk/>
            <pc:sldMk cId="0" sldId="266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9.669" v="268" actId="20577"/>
          <ac:spMkLst>
            <pc:docMk/>
            <pc:sldMk cId="0" sldId="266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0.264" v="269" actId="207"/>
          <ac:spMkLst>
            <pc:docMk/>
            <pc:sldMk cId="0" sldId="266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11.321" v="288" actId="207"/>
          <ac:spMkLst>
            <pc:docMk/>
            <pc:sldMk cId="0" sldId="266"/>
            <ac:spMk id="316" creationId="{00000000-0000-0000-0000-000000000000}"/>
          </ac:spMkLst>
        </pc:spChg>
        <pc:picChg chg="del mod">
          <ac:chgData name="Carlo Cecchetti" userId="5fc40ddfe1201a36" providerId="LiveId" clId="{E7B99232-C150-4CD4-8F35-7F19DADB8A38}" dt="2023-11-16T15:22:45.427" v="226" actId="478"/>
          <ac:picMkLst>
            <pc:docMk/>
            <pc:sldMk cId="0" sldId="266"/>
            <ac:picMk id="317" creationId="{00000000-0000-0000-0000-000000000000}"/>
          </ac:picMkLst>
        </pc:picChg>
        <pc:picChg chg="add del mod">
          <ac:chgData name="Carlo Cecchetti" userId="5fc40ddfe1201a36" providerId="LiveId" clId="{E7B99232-C150-4CD4-8F35-7F19DADB8A38}" dt="2023-11-16T15:22:43.977" v="225"/>
          <ac:picMkLst>
            <pc:docMk/>
            <pc:sldMk cId="0" sldId="266"/>
            <ac:picMk id="1026" creationId="{77836C02-921F-F31A-82A9-6671BE0E2C5D}"/>
          </ac:picMkLst>
        </pc:picChg>
        <pc:picChg chg="add del mod">
          <ac:chgData name="Carlo Cecchetti" userId="5fc40ddfe1201a36" providerId="LiveId" clId="{E7B99232-C150-4CD4-8F35-7F19DADB8A38}" dt="2023-11-16T15:24:30.685" v="232" actId="478"/>
          <ac:picMkLst>
            <pc:docMk/>
            <pc:sldMk cId="0" sldId="266"/>
            <ac:picMk id="1028" creationId="{1C3CF130-0C00-8451-D3F1-9CEDC7AB64A2}"/>
          </ac:picMkLst>
        </pc:picChg>
        <pc:picChg chg="add del mod">
          <ac:chgData name="Carlo Cecchetti" userId="5fc40ddfe1201a36" providerId="LiveId" clId="{E7B99232-C150-4CD4-8F35-7F19DADB8A38}" dt="2023-11-16T15:25:14.516" v="238" actId="478"/>
          <ac:picMkLst>
            <pc:docMk/>
            <pc:sldMk cId="0" sldId="266"/>
            <ac:picMk id="1030" creationId="{B772A709-0068-616F-FE4E-B10D918182AA}"/>
          </ac:picMkLst>
        </pc:picChg>
        <pc:picChg chg="add del mod">
          <ac:chgData name="Carlo Cecchetti" userId="5fc40ddfe1201a36" providerId="LiveId" clId="{E7B99232-C150-4CD4-8F35-7F19DADB8A38}" dt="2023-11-16T15:26:57.045" v="242" actId="478"/>
          <ac:picMkLst>
            <pc:docMk/>
            <pc:sldMk cId="0" sldId="266"/>
            <ac:picMk id="1032" creationId="{ACAC6207-BEEE-0C4B-A2CD-707BFE58B96E}"/>
          </ac:picMkLst>
        </pc:picChg>
        <pc:picChg chg="add mod">
          <ac:chgData name="Carlo Cecchetti" userId="5fc40ddfe1201a36" providerId="LiveId" clId="{E7B99232-C150-4CD4-8F35-7F19DADB8A38}" dt="2023-11-16T15:37:25.475" v="440" actId="1076"/>
          <ac:picMkLst>
            <pc:docMk/>
            <pc:sldMk cId="0" sldId="266"/>
            <ac:picMk id="1034" creationId="{34B8CFEF-BB7D-42BE-538B-0723FDD4D1B4}"/>
          </ac:picMkLst>
        </pc:picChg>
      </pc:sldChg>
      <pc:sldChg chg="addSp modSp del mod modTransition setBg">
        <pc:chgData name="Carlo Cecchetti" userId="5fc40ddfe1201a36" providerId="LiveId" clId="{E7B99232-C150-4CD4-8F35-7F19DADB8A38}" dt="2023-11-20T09:20:57.811" v="7891" actId="2696"/>
        <pc:sldMkLst>
          <pc:docMk/>
          <pc:sldMk cId="0" sldId="267"/>
        </pc:sldMkLst>
        <pc:spChg chg="mod">
          <ac:chgData name="Carlo Cecchetti" userId="5fc40ddfe1201a36" providerId="LiveId" clId="{E7B99232-C150-4CD4-8F35-7F19DADB8A38}" dt="2023-11-16T16:41:47.773" v="1529" actId="20577"/>
          <ac:spMkLst>
            <pc:docMk/>
            <pc:sldMk cId="0" sldId="267"/>
            <ac:spMk id="322" creationId="{00000000-0000-0000-0000-000000000000}"/>
          </ac:spMkLst>
        </pc:spChg>
        <pc:graphicFrameChg chg="add mod modGraphic">
          <ac:chgData name="Carlo Cecchetti" userId="5fc40ddfe1201a36" providerId="LiveId" clId="{E7B99232-C150-4CD4-8F35-7F19DADB8A38}" dt="2023-11-16T16:29:58.723" v="1220" actId="1076"/>
          <ac:graphicFrameMkLst>
            <pc:docMk/>
            <pc:sldMk cId="0" sldId="267"/>
            <ac:graphicFrameMk id="2" creationId="{CCD6D02E-000E-F941-3BF3-A32A72E1B9F5}"/>
          </ac:graphicFrameMkLst>
        </pc:graphicFrameChg>
        <pc:graphicFrameChg chg="mod modGraphic">
          <ac:chgData name="Carlo Cecchetti" userId="5fc40ddfe1201a36" providerId="LiveId" clId="{E7B99232-C150-4CD4-8F35-7F19DADB8A38}" dt="2023-11-16T16:54:58.195" v="1685" actId="2165"/>
          <ac:graphicFrameMkLst>
            <pc:docMk/>
            <pc:sldMk cId="0" sldId="267"/>
            <ac:graphicFrameMk id="323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1.239" v="7348"/>
          <ac:picMkLst>
            <pc:docMk/>
            <pc:sldMk cId="0" sldId="267"/>
            <ac:picMk id="3" creationId="{A8526EB7-D57E-193B-B6DF-1003008C0C8D}"/>
          </ac:picMkLst>
        </pc:picChg>
      </pc:sldChg>
      <pc:sldChg chg="addSp delSp modSp mod modTransition setBg delAnim">
        <pc:chgData name="Carlo Cecchetti" userId="5fc40ddfe1201a36" providerId="LiveId" clId="{E7B99232-C150-4CD4-8F35-7F19DADB8A38}" dt="2023-11-16T22:23:52.406" v="7349"/>
        <pc:sldMkLst>
          <pc:docMk/>
          <pc:sldMk cId="0" sldId="268"/>
        </pc:sldMkLst>
        <pc:spChg chg="add del mod">
          <ac:chgData name="Carlo Cecchetti" userId="5fc40ddfe1201a36" providerId="LiveId" clId="{E7B99232-C150-4CD4-8F35-7F19DADB8A38}" dt="2023-11-16T16:31:46.785" v="1234" actId="478"/>
          <ac:spMkLst>
            <pc:docMk/>
            <pc:sldMk cId="0" sldId="268"/>
            <ac:spMk id="8" creationId="{155F0A21-ED8E-F129-6B60-4D2E16BD5CA1}"/>
          </ac:spMkLst>
        </pc:spChg>
        <pc:spChg chg="mod">
          <ac:chgData name="Carlo Cecchetti" userId="5fc40ddfe1201a36" providerId="LiveId" clId="{E7B99232-C150-4CD4-8F35-7F19DADB8A38}" dt="2023-11-16T16:23:15.567" v="983" actId="20577"/>
          <ac:spMkLst>
            <pc:docMk/>
            <pc:sldMk cId="0" sldId="268"/>
            <ac:spMk id="32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31:32.336" v="1232" actId="478"/>
          <ac:spMkLst>
            <pc:docMk/>
            <pc:sldMk cId="0" sldId="268"/>
            <ac:spMk id="33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19:16.807" v="960" actId="478"/>
          <ac:spMkLst>
            <pc:docMk/>
            <pc:sldMk cId="0" sldId="268"/>
            <ac:spMk id="331" creationId="{00000000-0000-0000-0000-000000000000}"/>
          </ac:spMkLst>
        </pc:spChg>
        <pc:grpChg chg="del">
          <ac:chgData name="Carlo Cecchetti" userId="5fc40ddfe1201a36" providerId="LiveId" clId="{E7B99232-C150-4CD4-8F35-7F19DADB8A38}" dt="2023-11-16T16:19:16.807" v="960" actId="478"/>
          <ac:grpSpMkLst>
            <pc:docMk/>
            <pc:sldMk cId="0" sldId="268"/>
            <ac:grpSpMk id="332" creationId="{00000000-0000-0000-0000-000000000000}"/>
          </ac:grpSpMkLst>
        </pc:grpChg>
        <pc:graphicFrameChg chg="add del modGraphic">
          <ac:chgData name="Carlo Cecchetti" userId="5fc40ddfe1201a36" providerId="LiveId" clId="{E7B99232-C150-4CD4-8F35-7F19DADB8A38}" dt="2023-11-16T16:19:01.002" v="958" actId="478"/>
          <ac:graphicFrameMkLst>
            <pc:docMk/>
            <pc:sldMk cId="0" sldId="268"/>
            <ac:graphicFrameMk id="2" creationId="{F67BC7B3-E9DE-1678-A055-7C055FED98CB}"/>
          </ac:graphicFrameMkLst>
        </pc:graphicFrameChg>
        <pc:graphicFrameChg chg="add mod modGraphic">
          <ac:chgData name="Carlo Cecchetti" userId="5fc40ddfe1201a36" providerId="LiveId" clId="{E7B99232-C150-4CD4-8F35-7F19DADB8A38}" dt="2023-11-16T16:29:53.049" v="1219" actId="1076"/>
          <ac:graphicFrameMkLst>
            <pc:docMk/>
            <pc:sldMk cId="0" sldId="268"/>
            <ac:graphicFrameMk id="3" creationId="{D9330127-C6DC-9678-34ED-DD638D86F650}"/>
          </ac:graphicFrameMkLst>
        </pc:graphicFrameChg>
        <pc:picChg chg="add mod">
          <ac:chgData name="Carlo Cecchetti" userId="5fc40ddfe1201a36" providerId="LiveId" clId="{E7B99232-C150-4CD4-8F35-7F19DADB8A38}" dt="2023-11-16T22:23:52.406" v="7349"/>
          <ac:picMkLst>
            <pc:docMk/>
            <pc:sldMk cId="0" sldId="268"/>
            <ac:picMk id="2" creationId="{700B1808-4C5A-37A4-1DBB-47F2A36F933C}"/>
          </ac:picMkLst>
        </pc:picChg>
        <pc:picChg chg="add del mod">
          <ac:chgData name="Carlo Cecchetti" userId="5fc40ddfe1201a36" providerId="LiveId" clId="{E7B99232-C150-4CD4-8F35-7F19DADB8A38}" dt="2023-11-16T16:30:55.014" v="1226" actId="478"/>
          <ac:picMkLst>
            <pc:docMk/>
            <pc:sldMk cId="0" sldId="268"/>
            <ac:picMk id="6" creationId="{C9777F5A-F5E3-C9F9-267F-A7813F5F0D0E}"/>
          </ac:picMkLst>
        </pc:picChg>
        <pc:picChg chg="del">
          <ac:chgData name="Carlo Cecchetti" userId="5fc40ddfe1201a36" providerId="LiveId" clId="{E7B99232-C150-4CD4-8F35-7F19DADB8A38}" dt="2023-11-16T16:19:16.807" v="960" actId="478"/>
          <ac:picMkLst>
            <pc:docMk/>
            <pc:sldMk cId="0" sldId="268"/>
            <ac:picMk id="335" creationId="{00000000-0000-0000-0000-000000000000}"/>
          </ac:picMkLst>
        </pc:picChg>
      </pc:sldChg>
      <pc:sldChg chg="addSp delSp modSp del mod modTransition delAnim">
        <pc:chgData name="Carlo Cecchetti" userId="5fc40ddfe1201a36" providerId="LiveId" clId="{E7B99232-C150-4CD4-8F35-7F19DADB8A38}" dt="2023-11-16T17:48:22.578" v="2951" actId="2696"/>
        <pc:sldMkLst>
          <pc:docMk/>
          <pc:sldMk cId="0" sldId="269"/>
        </pc:sldMkLst>
        <pc:picChg chg="add del mod">
          <ac:chgData name="Carlo Cecchetti" userId="5fc40ddfe1201a36" providerId="LiveId" clId="{E7B99232-C150-4CD4-8F35-7F19DADB8A38}" dt="2023-11-16T16:30:58.621" v="1227" actId="478"/>
          <ac:picMkLst>
            <pc:docMk/>
            <pc:sldMk cId="0" sldId="269"/>
            <ac:picMk id="3" creationId="{6DA46A31-4D04-7966-C4E3-9D732AEBCD13}"/>
          </ac:picMkLst>
        </pc:picChg>
      </pc:sldChg>
      <pc:sldChg chg="addSp modSp mod modTransition setBg">
        <pc:chgData name="Carlo Cecchetti" userId="5fc40ddfe1201a36" providerId="LiveId" clId="{E7B99232-C150-4CD4-8F35-7F19DADB8A38}" dt="2023-11-16T22:23:54.039" v="7351"/>
        <pc:sldMkLst>
          <pc:docMk/>
          <pc:sldMk cId="0" sldId="270"/>
        </pc:sldMkLst>
        <pc:graphicFrameChg chg="modGraphic">
          <ac:chgData name="Carlo Cecchetti" userId="5fc40ddfe1201a36" providerId="LiveId" clId="{E7B99232-C150-4CD4-8F35-7F19DADB8A38}" dt="2023-11-16T22:11:40.641" v="6613" actId="20577"/>
          <ac:graphicFrameMkLst>
            <pc:docMk/>
            <pc:sldMk cId="0" sldId="270"/>
            <ac:graphicFrameMk id="378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4.039" v="7351"/>
          <ac:picMkLst>
            <pc:docMk/>
            <pc:sldMk cId="0" sldId="270"/>
            <ac:picMk id="2" creationId="{3E57D293-2374-80CF-1100-CB314D551B08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5.889" v="7352"/>
        <pc:sldMkLst>
          <pc:docMk/>
          <pc:sldMk cId="0" sldId="271"/>
        </pc:sldMkLst>
        <pc:spChg chg="add mod">
          <ac:chgData name="Carlo Cecchetti" userId="5fc40ddfe1201a36" providerId="LiveId" clId="{E7B99232-C150-4CD4-8F35-7F19DADB8A38}" dt="2023-11-16T15:42:55.051" v="490" actId="20577"/>
          <ac:spMkLst>
            <pc:docMk/>
            <pc:sldMk cId="0" sldId="271"/>
            <ac:spMk id="2" creationId="{EAB2A16B-C604-AA7A-ADE9-62D8A5AF5DC6}"/>
          </ac:spMkLst>
        </pc:spChg>
        <pc:spChg chg="add del">
          <ac:chgData name="Carlo Cecchetti" userId="5fc40ddfe1201a36" providerId="LiveId" clId="{E7B99232-C150-4CD4-8F35-7F19DADB8A38}" dt="2023-11-16T15:43:10.924" v="498" actId="22"/>
          <ac:spMkLst>
            <pc:docMk/>
            <pc:sldMk cId="0" sldId="271"/>
            <ac:spMk id="4" creationId="{A15944B2-6CA4-90C2-F4BE-69DF9FEEE2AC}"/>
          </ac:spMkLst>
        </pc:spChg>
        <pc:spChg chg="mod">
          <ac:chgData name="Carlo Cecchetti" userId="5fc40ddfe1201a36" providerId="LiveId" clId="{E7B99232-C150-4CD4-8F35-7F19DADB8A38}" dt="2023-11-16T22:02:11.914" v="5444" actId="20577"/>
          <ac:spMkLst>
            <pc:docMk/>
            <pc:sldMk cId="0" sldId="271"/>
            <ac:spMk id="38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43:17.741" v="525" actId="20577"/>
          <ac:spMkLst>
            <pc:docMk/>
            <pc:sldMk cId="0" sldId="271"/>
            <ac:spMk id="3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18.182" v="5469" actId="20577"/>
          <ac:spMkLst>
            <pc:docMk/>
            <pc:sldMk cId="0" sldId="271"/>
            <ac:spMk id="3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33.285" v="5502" actId="20577"/>
          <ac:spMkLst>
            <pc:docMk/>
            <pc:sldMk cId="0" sldId="271"/>
            <ac:spMk id="39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5:43:09.394" v="496" actId="478"/>
          <ac:spMkLst>
            <pc:docMk/>
            <pc:sldMk cId="0" sldId="271"/>
            <ac:spMk id="3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5.889" v="7352"/>
          <ac:picMkLst>
            <pc:docMk/>
            <pc:sldMk cId="0" sldId="271"/>
            <ac:picMk id="3" creationId="{B03B29B3-F205-3FEF-32D8-E17E28C2D28F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7.584" v="7353"/>
        <pc:sldMkLst>
          <pc:docMk/>
          <pc:sldMk cId="0" sldId="272"/>
        </pc:sldMkLst>
        <pc:spChg chg="mod">
          <ac:chgData name="Carlo Cecchetti" userId="5fc40ddfe1201a36" providerId="LiveId" clId="{E7B99232-C150-4CD4-8F35-7F19DADB8A38}" dt="2023-11-16T17:00:58.205" v="1875" actId="20577"/>
          <ac:spMkLst>
            <pc:docMk/>
            <pc:sldMk cId="0" sldId="272"/>
            <ac:spMk id="39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01.966" v="1885" actId="20577"/>
          <ac:spMkLst>
            <pc:docMk/>
            <pc:sldMk cId="0" sldId="272"/>
            <ac:spMk id="40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5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10.219" v="1894" actId="20577"/>
          <ac:spMkLst>
            <pc:docMk/>
            <pc:sldMk cId="0" sldId="272"/>
            <ac:spMk id="4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33.071" v="1948" actId="20577"/>
          <ac:spMkLst>
            <pc:docMk/>
            <pc:sldMk cId="0" sldId="272"/>
            <ac:spMk id="4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41.952" v="1837" actId="20577"/>
          <ac:spMkLst>
            <pc:docMk/>
            <pc:sldMk cId="0" sldId="272"/>
            <ac:spMk id="411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2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3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4.111" v="1799" actId="478"/>
          <ac:spMkLst>
            <pc:docMk/>
            <pc:sldMk cId="0" sldId="272"/>
            <ac:spMk id="41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5.766" v="1800" actId="478"/>
          <ac:spMkLst>
            <pc:docMk/>
            <pc:sldMk cId="0" sldId="272"/>
            <ac:spMk id="4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22.654" v="1829" actId="1076"/>
          <ac:spMkLst>
            <pc:docMk/>
            <pc:sldMk cId="0" sldId="272"/>
            <ac:spMk id="41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2:12.707" v="2020" actId="20577"/>
          <ac:spMkLst>
            <pc:docMk/>
            <pc:sldMk cId="0" sldId="272"/>
            <ac:spMk id="417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32.581" v="1823" actId="478"/>
          <ac:spMkLst>
            <pc:docMk/>
            <pc:sldMk cId="0" sldId="272"/>
            <ac:spMk id="418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7.584" v="7353"/>
          <ac:picMkLst>
            <pc:docMk/>
            <pc:sldMk cId="0" sldId="272"/>
            <ac:picMk id="2" creationId="{75297880-4409-FB8B-BB51-B32291887555}"/>
          </ac:picMkLst>
        </pc:picChg>
        <pc:picChg chg="del mod">
          <ac:chgData name="Carlo Cecchetti" userId="5fc40ddfe1201a36" providerId="LiveId" clId="{E7B99232-C150-4CD4-8F35-7F19DADB8A38}" dt="2023-11-16T17:13:44.276" v="2021" actId="478"/>
          <ac:picMkLst>
            <pc:docMk/>
            <pc:sldMk cId="0" sldId="272"/>
            <ac:picMk id="420" creationId="{00000000-0000-0000-0000-000000000000}"/>
          </ac:picMkLst>
        </pc:picChg>
        <pc:picChg chg="add mod">
          <ac:chgData name="Carlo Cecchetti" userId="5fc40ddfe1201a36" providerId="LiveId" clId="{E7B99232-C150-4CD4-8F35-7F19DADB8A38}" dt="2023-11-16T17:14:03.682" v="2026" actId="14100"/>
          <ac:picMkLst>
            <pc:docMk/>
            <pc:sldMk cId="0" sldId="272"/>
            <ac:picMk id="2050" creationId="{070E2C7A-8438-8640-8CE1-DA111D6FE73F}"/>
          </ac:picMkLst>
        </pc:picChg>
      </pc:sldChg>
      <pc:sldChg chg="addSp delSp del mod">
        <pc:chgData name="Carlo Cecchetti" userId="5fc40ddfe1201a36" providerId="LiveId" clId="{E7B99232-C150-4CD4-8F35-7F19DADB8A38}" dt="2023-11-16T17:28:01.691" v="2047" actId="47"/>
        <pc:sldMkLst>
          <pc:docMk/>
          <pc:sldMk cId="0" sldId="273"/>
        </pc:sldMkLst>
        <pc:spChg chg="add del">
          <ac:chgData name="Carlo Cecchetti" userId="5fc40ddfe1201a36" providerId="LiveId" clId="{E7B99232-C150-4CD4-8F35-7F19DADB8A38}" dt="2023-11-16T15:50:26.038" v="544" actId="11529"/>
          <ac:spMkLst>
            <pc:docMk/>
            <pc:sldMk cId="0" sldId="273"/>
            <ac:spMk id="2" creationId="{A5C66CF2-1460-6E9D-2906-223630961D42}"/>
          </ac:spMkLst>
        </pc:spChg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5"/>
        </pc:sldMkLst>
      </pc:sldChg>
      <pc:sldChg chg="modSp add del mod">
        <pc:chgData name="Carlo Cecchetti" userId="5fc40ddfe1201a36" providerId="LiveId" clId="{E7B99232-C150-4CD4-8F35-7F19DADB8A38}" dt="2023-11-16T17:14:12.304" v="2028" actId="2696"/>
        <pc:sldMkLst>
          <pc:docMk/>
          <pc:sldMk cId="4109979937" sldId="296"/>
        </pc:sldMkLst>
        <pc:spChg chg="mod">
          <ac:chgData name="Carlo Cecchetti" userId="5fc40ddfe1201a36" providerId="LiveId" clId="{E7B99232-C150-4CD4-8F35-7F19DADB8A38}" dt="2023-11-16T15:44:09.460" v="542" actId="20577"/>
          <ac:spMkLst>
            <pc:docMk/>
            <pc:sldMk cId="4109979937" sldId="296"/>
            <ac:spMk id="399" creationId="{00000000-0000-0000-0000-000000000000}"/>
          </ac:spMkLst>
        </pc:spChg>
      </pc:sldChg>
      <pc:sldChg chg="add del">
        <pc:chgData name="Carlo Cecchetti" userId="5fc40ddfe1201a36" providerId="LiveId" clId="{E7B99232-C150-4CD4-8F35-7F19DADB8A38}" dt="2023-11-16T16:27:05.058" v="1202" actId="47"/>
        <pc:sldMkLst>
          <pc:docMk/>
          <pc:sldMk cId="267302134" sldId="297"/>
        </pc:sldMkLst>
      </pc:sldChg>
      <pc:sldChg chg="addSp modSp add mod modTransition setBg">
        <pc:chgData name="Carlo Cecchetti" userId="5fc40ddfe1201a36" providerId="LiveId" clId="{E7B99232-C150-4CD4-8F35-7F19DADB8A38}" dt="2023-11-16T22:23:53.405" v="7350"/>
        <pc:sldMkLst>
          <pc:docMk/>
          <pc:sldMk cId="3915724315" sldId="297"/>
        </pc:sldMkLst>
        <pc:spChg chg="mod">
          <ac:chgData name="Carlo Cecchetti" userId="5fc40ddfe1201a36" providerId="LiveId" clId="{E7B99232-C150-4CD4-8F35-7F19DADB8A38}" dt="2023-11-16T21:04:07.545" v="5099" actId="14100"/>
          <ac:spMkLst>
            <pc:docMk/>
            <pc:sldMk cId="3915724315" sldId="297"/>
            <ac:spMk id="330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3.405" v="7350"/>
          <ac:picMkLst>
            <pc:docMk/>
            <pc:sldMk cId="3915724315" sldId="297"/>
            <ac:picMk id="2" creationId="{FE0BA184-B30D-0942-FBB2-BDBE9A368837}"/>
          </ac:picMkLst>
        </pc:picChg>
      </pc:sldChg>
      <pc:sldChg chg="addSp delSp modSp add mod modTransition setBg">
        <pc:chgData name="Carlo Cecchetti" userId="5fc40ddfe1201a36" providerId="LiveId" clId="{E7B99232-C150-4CD4-8F35-7F19DADB8A38}" dt="2023-11-16T22:23:58.142" v="7354"/>
        <pc:sldMkLst>
          <pc:docMk/>
          <pc:sldMk cId="2746921043" sldId="298"/>
        </pc:sldMkLst>
        <pc:spChg chg="mod">
          <ac:chgData name="Carlo Cecchetti" userId="5fc40ddfe1201a36" providerId="LiveId" clId="{E7B99232-C150-4CD4-8F35-7F19DADB8A38}" dt="2023-11-16T17:14:24.597" v="2036" actId="20577"/>
          <ac:spMkLst>
            <pc:docMk/>
            <pc:sldMk cId="2746921043" sldId="298"/>
            <ac:spMk id="399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8.142" v="7354"/>
          <ac:picMkLst>
            <pc:docMk/>
            <pc:sldMk cId="2746921043" sldId="298"/>
            <ac:picMk id="2" creationId="{52AC848A-2650-7E54-2075-FA6F4A94214A}"/>
          </ac:picMkLst>
        </pc:picChg>
        <pc:picChg chg="add del mod">
          <ac:chgData name="Carlo Cecchetti" userId="5fc40ddfe1201a36" providerId="LiveId" clId="{E7B99232-C150-4CD4-8F35-7F19DADB8A38}" dt="2023-11-16T17:26:20.204" v="2043" actId="478"/>
          <ac:picMkLst>
            <pc:docMk/>
            <pc:sldMk cId="2746921043" sldId="298"/>
            <ac:picMk id="2" creationId="{5BBBDA2C-DF3B-7850-A823-A18F7650403D}"/>
          </ac:picMkLst>
        </pc:picChg>
        <pc:picChg chg="del">
          <ac:chgData name="Carlo Cecchetti" userId="5fc40ddfe1201a36" providerId="LiveId" clId="{E7B99232-C150-4CD4-8F35-7F19DADB8A38}" dt="2023-11-16T17:25:49.647" v="2037" actId="478"/>
          <ac:picMkLst>
            <pc:docMk/>
            <pc:sldMk cId="2746921043" sldId="298"/>
            <ac:picMk id="2050" creationId="{070E2C7A-8438-8640-8CE1-DA111D6FE73F}"/>
          </ac:picMkLst>
        </pc:picChg>
        <pc:picChg chg="add mod">
          <ac:chgData name="Carlo Cecchetti" userId="5fc40ddfe1201a36" providerId="LiveId" clId="{E7B99232-C150-4CD4-8F35-7F19DADB8A38}" dt="2023-11-16T17:26:18.187" v="2042" actId="14100"/>
          <ac:picMkLst>
            <pc:docMk/>
            <pc:sldMk cId="2746921043" sldId="298"/>
            <ac:picMk id="3074" creationId="{56C96424-79BC-DC2D-559B-CDEEA4E4A484}"/>
          </ac:picMkLst>
        </pc:picChg>
      </pc:sldChg>
      <pc:sldChg chg="addSp delSp modSp add mod setBg">
        <pc:chgData name="Carlo Cecchetti" userId="5fc40ddfe1201a36" providerId="LiveId" clId="{E7B99232-C150-4CD4-8F35-7F19DADB8A38}" dt="2023-11-17T08:29:24.754" v="7509" actId="6549"/>
        <pc:sldMkLst>
          <pc:docMk/>
          <pc:sldMk cId="2735971324" sldId="299"/>
        </pc:sldMkLst>
        <pc:spChg chg="add mod">
          <ac:chgData name="Carlo Cecchetti" userId="5fc40ddfe1201a36" providerId="LiveId" clId="{E7B99232-C150-4CD4-8F35-7F19DADB8A38}" dt="2023-11-17T08:29:24.754" v="7509" actId="6549"/>
          <ac:spMkLst>
            <pc:docMk/>
            <pc:sldMk cId="2735971324" sldId="299"/>
            <ac:spMk id="2" creationId="{C82F8B6B-D1A9-D998-F7CC-8BCA8D247A29}"/>
          </ac:spMkLst>
        </pc:spChg>
        <pc:spChg chg="mod">
          <ac:chgData name="Carlo Cecchetti" userId="5fc40ddfe1201a36" providerId="LiveId" clId="{E7B99232-C150-4CD4-8F35-7F19DADB8A38}" dt="2023-11-16T20:28:16.652" v="3163" actId="2711"/>
          <ac:spMkLst>
            <pc:docMk/>
            <pc:sldMk cId="2735971324" sldId="299"/>
            <ac:spMk id="6" creationId="{072924B0-C39A-E24E-78BE-496921BD757B}"/>
          </ac:spMkLst>
        </pc:spChg>
        <pc:spChg chg="mod">
          <ac:chgData name="Carlo Cecchetti" userId="5fc40ddfe1201a36" providerId="LiveId" clId="{E7B99232-C150-4CD4-8F35-7F19DADB8A38}" dt="2023-11-16T20:28:23.051" v="3174" actId="2711"/>
          <ac:spMkLst>
            <pc:docMk/>
            <pc:sldMk cId="2735971324" sldId="299"/>
            <ac:spMk id="8" creationId="{DBA9787C-EF87-E729-77E6-2CB794EF9730}"/>
          </ac:spMkLst>
        </pc:spChg>
        <pc:spChg chg="mod">
          <ac:chgData name="Carlo Cecchetti" userId="5fc40ddfe1201a36" providerId="LiveId" clId="{E7B99232-C150-4CD4-8F35-7F19DADB8A38}" dt="2023-11-16T20:28:30.787" v="3192" actId="2711"/>
          <ac:spMkLst>
            <pc:docMk/>
            <pc:sldMk cId="2735971324" sldId="299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28:42.161" v="3198" actId="2711"/>
          <ac:spMkLst>
            <pc:docMk/>
            <pc:sldMk cId="2735971324" sldId="299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30:54.733" v="3252" actId="1076"/>
          <ac:spMkLst>
            <pc:docMk/>
            <pc:sldMk cId="2735971324" sldId="299"/>
            <ac:spMk id="26" creationId="{ECE5D522-9142-6A1C-AD39-457F133BD5D9}"/>
          </ac:spMkLst>
        </pc:spChg>
        <pc:spChg chg="del">
          <ac:chgData name="Carlo Cecchetti" userId="5fc40ddfe1201a36" providerId="LiveId" clId="{E7B99232-C150-4CD4-8F35-7F19DADB8A38}" dt="2023-11-17T08:16:30.873" v="7476" actId="478"/>
          <ac:spMkLst>
            <pc:docMk/>
            <pc:sldMk cId="2735971324" sldId="299"/>
            <ac:spMk id="27" creationId="{0106056A-D920-BF8E-E816-E43F103B9F87}"/>
          </ac:spMkLst>
        </pc:spChg>
      </pc:sldChg>
      <pc:sldChg chg="addSp delSp modSp add del mod setBg">
        <pc:chgData name="Carlo Cecchetti" userId="5fc40ddfe1201a36" providerId="LiveId" clId="{E7B99232-C150-4CD4-8F35-7F19DADB8A38}" dt="2023-11-16T22:24:55.080" v="7361" actId="478"/>
        <pc:sldMkLst>
          <pc:docMk/>
          <pc:sldMk cId="749806876" sldId="300"/>
        </pc:sldMkLst>
        <pc:picChg chg="add del mod">
          <ac:chgData name="Carlo Cecchetti" userId="5fc40ddfe1201a36" providerId="LiveId" clId="{E7B99232-C150-4CD4-8F35-7F19DADB8A38}" dt="2023-11-16T22:24:55.080" v="7361" actId="478"/>
          <ac:picMkLst>
            <pc:docMk/>
            <pc:sldMk cId="749806876" sldId="300"/>
            <ac:picMk id="2" creationId="{0C5CE7C5-A1D9-6833-B692-92EDA6104E0D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4:58.089" v="7362" actId="478"/>
        <pc:sldMkLst>
          <pc:docMk/>
          <pc:sldMk cId="4008329373" sldId="301"/>
        </pc:sldMkLst>
        <pc:picChg chg="add del mod">
          <ac:chgData name="Carlo Cecchetti" userId="5fc40ddfe1201a36" providerId="LiveId" clId="{E7B99232-C150-4CD4-8F35-7F19DADB8A38}" dt="2023-11-16T22:24:58.089" v="7362" actId="478"/>
          <ac:picMkLst>
            <pc:docMk/>
            <pc:sldMk cId="4008329373" sldId="301"/>
            <ac:picMk id="3" creationId="{C229B178-828D-8121-F2DE-C1F8029AFE4A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1.643" v="7363" actId="478"/>
        <pc:sldMkLst>
          <pc:docMk/>
          <pc:sldMk cId="649579490" sldId="302"/>
        </pc:sldMkLst>
        <pc:spChg chg="mod">
          <ac:chgData name="Carlo Cecchetti" userId="5fc40ddfe1201a36" providerId="LiveId" clId="{E7B99232-C150-4CD4-8F35-7F19DADB8A38}" dt="2023-11-16T17:54:08.396" v="2975" actId="1035"/>
          <ac:spMkLst>
            <pc:docMk/>
            <pc:sldMk cId="649579490" sldId="302"/>
            <ac:spMk id="3" creationId="{D3D5B510-560D-128B-2ABF-C3AD306A801E}"/>
          </ac:spMkLst>
        </pc:spChg>
        <pc:picChg chg="add del mod">
          <ac:chgData name="Carlo Cecchetti" userId="5fc40ddfe1201a36" providerId="LiveId" clId="{E7B99232-C150-4CD4-8F35-7F19DADB8A38}" dt="2023-11-16T22:25:01.643" v="7363" actId="478"/>
          <ac:picMkLst>
            <pc:docMk/>
            <pc:sldMk cId="649579490" sldId="302"/>
            <ac:picMk id="2" creationId="{098C4CC7-B2CF-D983-DC8D-8CB90EF30322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4.253" v="7364" actId="478"/>
        <pc:sldMkLst>
          <pc:docMk/>
          <pc:sldMk cId="3464469284" sldId="303"/>
        </pc:sldMkLst>
        <pc:picChg chg="add del mod">
          <ac:chgData name="Carlo Cecchetti" userId="5fc40ddfe1201a36" providerId="LiveId" clId="{E7B99232-C150-4CD4-8F35-7F19DADB8A38}" dt="2023-11-16T22:25:04.253" v="7364" actId="478"/>
          <ac:picMkLst>
            <pc:docMk/>
            <pc:sldMk cId="3464469284" sldId="303"/>
            <ac:picMk id="2" creationId="{096340FD-B216-0552-68AE-810E49529D67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7.168" v="7365" actId="478"/>
        <pc:sldMkLst>
          <pc:docMk/>
          <pc:sldMk cId="3963348428" sldId="304"/>
        </pc:sldMkLst>
        <pc:picChg chg="add del mod">
          <ac:chgData name="Carlo Cecchetti" userId="5fc40ddfe1201a36" providerId="LiveId" clId="{E7B99232-C150-4CD4-8F35-7F19DADB8A38}" dt="2023-11-16T22:25:07.168" v="7365" actId="478"/>
          <ac:picMkLst>
            <pc:docMk/>
            <pc:sldMk cId="3963348428" sldId="304"/>
            <ac:picMk id="2" creationId="{81212EB8-457F-D25A-C23B-B738F7988211}"/>
          </ac:picMkLst>
        </pc:picChg>
      </pc:sldChg>
      <pc:sldChg chg="addSp modSp add mod modTransition setBg">
        <pc:chgData name="Carlo Cecchetti" userId="5fc40ddfe1201a36" providerId="LiveId" clId="{E7B99232-C150-4CD4-8F35-7F19DADB8A38}" dt="2023-11-16T22:23:41.263" v="7343"/>
        <pc:sldMkLst>
          <pc:docMk/>
          <pc:sldMk cId="1112006934" sldId="305"/>
        </pc:sldMkLst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4" creationId="{09D89A84-24AC-C3EF-EFCB-DDA4BB471325}"/>
          </ac:spMkLst>
        </pc:spChg>
        <pc:spChg chg="add 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1.263" v="7343"/>
          <ac:picMkLst>
            <pc:docMk/>
            <pc:sldMk cId="1112006934" sldId="305"/>
            <ac:picMk id="6" creationId="{38781D4E-33B4-519F-55B8-524007347F5A}"/>
          </ac:picMkLst>
        </pc:picChg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568782784" sldId="306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4068873771" sldId="307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199925602" sldId="308"/>
        </pc:sldMkLst>
      </pc:sldChg>
      <pc:sldChg chg="add del">
        <pc:chgData name="Carlo Cecchetti" userId="5fc40ddfe1201a36" providerId="LiveId" clId="{E7B99232-C150-4CD4-8F35-7F19DADB8A38}" dt="2023-11-16T22:22:03.330" v="7331" actId="2696"/>
        <pc:sldMkLst>
          <pc:docMk/>
          <pc:sldMk cId="1117872385" sldId="309"/>
        </pc:sldMkLst>
      </pc:sldChg>
      <pc:sldChg chg="addSp modSp add mod modTransition">
        <pc:chgData name="Carlo Cecchetti" userId="5fc40ddfe1201a36" providerId="LiveId" clId="{E7B99232-C150-4CD4-8F35-7F19DADB8A38}" dt="2023-11-16T22:23:42.655" v="7344"/>
        <pc:sldMkLst>
          <pc:docMk/>
          <pc:sldMk cId="2873960779" sldId="310"/>
        </pc:sldMkLst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1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2.655" v="7344"/>
          <ac:picMkLst>
            <pc:docMk/>
            <pc:sldMk cId="2873960779" sldId="310"/>
            <ac:picMk id="6" creationId="{B0B4E9B1-919A-9BC3-C52E-F5EBAD347B36}"/>
          </ac:picMkLst>
        </pc:picChg>
      </pc:sldChg>
      <pc:sldChg chg="addSp modSp add mod modTransition">
        <pc:chgData name="Carlo Cecchetti" userId="5fc40ddfe1201a36" providerId="LiveId" clId="{E7B99232-C150-4CD4-8F35-7F19DADB8A38}" dt="2023-11-16T22:23:44.208" v="7345"/>
        <pc:sldMkLst>
          <pc:docMk/>
          <pc:sldMk cId="3771770125" sldId="311"/>
        </pc:sldMkLst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5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4.208" v="7345"/>
          <ac:picMkLst>
            <pc:docMk/>
            <pc:sldMk cId="3771770125" sldId="311"/>
            <ac:picMk id="6" creationId="{2464F89A-D56C-889E-761A-5FECBFB6460B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4218746250" sldId="311"/>
        </pc:sldMkLst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5" creationId="{00000000-0000-0000-0000-000000000000}"/>
          </ac:spMkLst>
        </pc:sp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920577365" sldId="312"/>
        </pc:sldMkLst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6" creationId="{00000000-0000-0000-0000-000000000000}"/>
          </ac:spMkLst>
        </pc:spChg>
      </pc:sldChg>
      <pc:sldChg chg="addSp modSp add mod modTransition">
        <pc:chgData name="Carlo Cecchetti" userId="5fc40ddfe1201a36" providerId="LiveId" clId="{E7B99232-C150-4CD4-8F35-7F19DADB8A38}" dt="2023-11-16T22:23:48.656" v="7346"/>
        <pc:sldMkLst>
          <pc:docMk/>
          <pc:sldMk cId="1446725847" sldId="312"/>
        </pc:sldMkLst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8.656" v="7346"/>
          <ac:picMkLst>
            <pc:docMk/>
            <pc:sldMk cId="1446725847" sldId="312"/>
            <ac:picMk id="6" creationId="{C67E6492-CBBF-B092-71B6-DA3D6E45A9F3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2554597223" sldId="313"/>
        </pc:sldMkLst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4" creationId="{09D89A84-24AC-C3EF-EFCB-DDA4BB471325}"/>
          </ac:spMkLst>
        </pc:spChg>
      </pc:sldChg>
      <pc:sldChg chg="addSp modSp add mod">
        <pc:chgData name="Carlo Cecchetti" userId="5fc40ddfe1201a36" providerId="LiveId" clId="{E7B99232-C150-4CD4-8F35-7F19DADB8A38}" dt="2023-11-16T22:23:50.007" v="7347"/>
        <pc:sldMkLst>
          <pc:docMk/>
          <pc:sldMk cId="2811915041" sldId="313"/>
        </pc:sldMkLst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4" creationId="{09D89A84-24AC-C3EF-EFCB-DDA4BB471325}"/>
          </ac:spMkLst>
        </pc:spChg>
        <pc:picChg chg="add mod">
          <ac:chgData name="Carlo Cecchetti" userId="5fc40ddfe1201a36" providerId="LiveId" clId="{E7B99232-C150-4CD4-8F35-7F19DADB8A38}" dt="2023-11-16T22:23:50.007" v="7347"/>
          <ac:picMkLst>
            <pc:docMk/>
            <pc:sldMk cId="2811915041" sldId="313"/>
            <ac:picMk id="6" creationId="{85EF7173-CF22-CE3F-B508-2B6FDCC1C88E}"/>
          </ac:picMkLst>
        </pc:picChg>
      </pc:sldChg>
      <pc:sldChg chg="add modTransition setBg">
        <pc:chgData name="Carlo Cecchetti" userId="5fc40ddfe1201a36" providerId="LiveId" clId="{E7B99232-C150-4CD4-8F35-7F19DADB8A38}" dt="2023-11-16T22:27:44.929" v="7473"/>
        <pc:sldMkLst>
          <pc:docMk/>
          <pc:sldMk cId="827282663" sldId="314"/>
        </pc:sldMkLst>
      </pc:sldChg>
      <pc:sldChg chg="addSp delSp modSp new mod setBg">
        <pc:chgData name="Carlo Cecchetti" userId="5fc40ddfe1201a36" providerId="LiveId" clId="{E7B99232-C150-4CD4-8F35-7F19DADB8A38}" dt="2023-11-17T08:35:29.330" v="7889"/>
        <pc:sldMkLst>
          <pc:docMk/>
          <pc:sldMk cId="3275266764" sldId="315"/>
        </pc:sldMkLst>
        <pc:spChg chg="del">
          <ac:chgData name="Carlo Cecchetti" userId="5fc40ddfe1201a36" providerId="LiveId" clId="{E7B99232-C150-4CD4-8F35-7F19DADB8A38}" dt="2023-11-17T08:30:54.929" v="7511" actId="478"/>
          <ac:spMkLst>
            <pc:docMk/>
            <pc:sldMk cId="3275266764" sldId="315"/>
            <ac:spMk id="2" creationId="{1D3F21F3-6DE8-5022-83E8-7FF3EECBB2A0}"/>
          </ac:spMkLst>
        </pc:spChg>
        <pc:spChg chg="del">
          <ac:chgData name="Carlo Cecchetti" userId="5fc40ddfe1201a36" providerId="LiveId" clId="{E7B99232-C150-4CD4-8F35-7F19DADB8A38}" dt="2023-11-17T08:30:56.741" v="7512" actId="478"/>
          <ac:spMkLst>
            <pc:docMk/>
            <pc:sldMk cId="3275266764" sldId="315"/>
            <ac:spMk id="3" creationId="{F31AAC7F-3128-A8A4-6920-6AEF366F00B2}"/>
          </ac:spMkLst>
        </pc:spChg>
        <pc:spChg chg="add mod">
          <ac:chgData name="Carlo Cecchetti" userId="5fc40ddfe1201a36" providerId="LiveId" clId="{E7B99232-C150-4CD4-8F35-7F19DADB8A38}" dt="2023-11-17T08:33:30.214" v="7637" actId="1076"/>
          <ac:spMkLst>
            <pc:docMk/>
            <pc:sldMk cId="3275266764" sldId="315"/>
            <ac:spMk id="6" creationId="{C89602CD-28A7-6A79-37A6-313993C51E73}"/>
          </ac:spMkLst>
        </pc:spChg>
        <pc:spChg chg="add mod">
          <ac:chgData name="Carlo Cecchetti" userId="5fc40ddfe1201a36" providerId="LiveId" clId="{E7B99232-C150-4CD4-8F35-7F19DADB8A38}" dt="2023-11-17T08:33:36.003" v="7639" actId="2711"/>
          <ac:spMkLst>
            <pc:docMk/>
            <pc:sldMk cId="3275266764" sldId="315"/>
            <ac:spMk id="7" creationId="{EC1E459E-2D77-92B8-E306-6DA66279BFFC}"/>
          </ac:spMkLst>
        </pc:spChg>
        <pc:picChg chg="add mod">
          <ac:chgData name="Carlo Cecchetti" userId="5fc40ddfe1201a36" providerId="LiveId" clId="{E7B99232-C150-4CD4-8F35-7F19DADB8A38}" dt="2023-11-17T08:32:54.505" v="7632" actId="1076"/>
          <ac:picMkLst>
            <pc:docMk/>
            <pc:sldMk cId="3275266764" sldId="315"/>
            <ac:picMk id="5" creationId="{C3C8B5B2-B54F-992C-CE38-ED5A1DFCDF2F}"/>
          </ac:picMkLst>
        </pc:picChg>
      </pc:sldChg>
      <pc:sldMasterChg chg="delSldLayout">
        <pc:chgData name="Carlo Cecchetti" userId="5fc40ddfe1201a36" providerId="LiveId" clId="{E7B99232-C150-4CD4-8F35-7F19DADB8A38}" dt="2023-11-16T22:13:52.025" v="6867" actId="2696"/>
        <pc:sldMasterMkLst>
          <pc:docMk/>
          <pc:sldMasterMk cId="0" sldId="2147483669"/>
        </pc:sldMasterMkLst>
        <pc:sldLayoutChg chg="del">
          <pc:chgData name="Carlo Cecchetti" userId="5fc40ddfe1201a36" providerId="LiveId" clId="{E7B99232-C150-4CD4-8F35-7F19DADB8A38}" dt="2023-11-16T17:48:02.015" v="2950" actId="2696"/>
          <pc:sldLayoutMkLst>
            <pc:docMk/>
            <pc:sldMasterMk cId="0" sldId="2147483669"/>
            <pc:sldLayoutMk cId="0" sldId="2147483649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Carlo Cecchetti" userId="5fc40ddfe1201a36" providerId="LiveId" clId="{E7B99232-C150-4CD4-8F35-7F19DADB8A38}" dt="2023-11-16T22:13:52.025" v="6867" actId="2696"/>
          <pc:sldLayoutMkLst>
            <pc:docMk/>
            <pc:sldMasterMk cId="0" sldId="2147483669"/>
            <pc:sldLayoutMk cId="0" sldId="2147483653"/>
          </pc:sldLayoutMkLst>
        </pc:sldLayoutChg>
        <pc:sldLayoutChg chg="del">
          <pc:chgData name="Carlo Cecchetti" userId="5fc40ddfe1201a36" providerId="LiveId" clId="{E7B99232-C150-4CD4-8F35-7F19DADB8A38}" dt="2023-11-16T15:36:29.962" v="421" actId="2696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Carlo Cecchetti" userId="5fc40ddfe1201a36" providerId="LiveId" clId="{E7B99232-C150-4CD4-8F35-7F19DADB8A38}" dt="2023-11-16T17:27:41.391" v="2046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Carlo Cecchetti" userId="5fc40ddfe1201a36" providerId="LiveId" clId="{E7B99232-C150-4CD4-8F35-7F19DADB8A38}" dt="2023-11-16T17:27:03.803" v="2045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Carlo Cecchetti" userId="5fc40ddfe1201a36" providerId="LiveId" clId="{E7B99232-C150-4CD4-8F35-7F19DADB8A38}" dt="2023-11-16T17:49:25.784" v="2952" actId="2696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Carlo Cecchetti" userId="5fc40ddfe1201a36" providerId="LiveId" clId="{E7B99232-C150-4CD4-8F35-7F19DADB8A38}" dt="2023-11-16T17:52:56.877" v="2955" actId="47"/>
          <pc:sldLayoutMkLst>
            <pc:docMk/>
            <pc:sldMasterMk cId="0" sldId="2147483669"/>
            <pc:sldLayoutMk cId="2350611037" sldId="2147483671"/>
          </pc:sldLayoutMkLst>
        </pc:sldLayoutChg>
      </pc:sldMasterChg>
      <pc:sldMasterChg chg="del delSldLayout">
        <pc:chgData name="Carlo Cecchetti" userId="5fc40ddfe1201a36" providerId="LiveId" clId="{E7B99232-C150-4CD4-8F35-7F19DADB8A38}" dt="2023-11-16T17:26:49.697" v="2044" actId="47"/>
        <pc:sldMasterMkLst>
          <pc:docMk/>
          <pc:sldMasterMk cId="0" sldId="2147483670"/>
        </pc:sldMasterMkLst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7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19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ec5a52cd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ec5a52cd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2b1845856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72b1845856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41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58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9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0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06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60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62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64125"/>
            <a:ext cx="4571100" cy="43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13225" y="2173237"/>
            <a:ext cx="7717500" cy="184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076475" y="2251950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" name="Google Shape;119;p19"/>
          <p:cNvCxnSpPr>
            <a:stCxn id="118" idx="0"/>
          </p:cNvCxnSpPr>
          <p:nvPr/>
        </p:nvCxnSpPr>
        <p:spPr>
          <a:xfrm rot="10800000">
            <a:off x="8430775" y="-14250"/>
            <a:ext cx="0" cy="22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9"/>
          <p:cNvCxnSpPr>
            <a:stCxn id="118" idx="2"/>
          </p:cNvCxnSpPr>
          <p:nvPr/>
        </p:nvCxnSpPr>
        <p:spPr>
          <a:xfrm>
            <a:off x="8430775" y="2891550"/>
            <a:ext cx="0" cy="22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8430775" y="4604000"/>
            <a:ext cx="713100" cy="539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C2BE7-690A-0DC1-8C2A-B255C45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73BE6F-1367-6B2C-995D-DCBFDFDD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208FB-E3EA-5219-E60A-2A9A03A0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D146-564D-489A-9A0D-7B9D63400D0B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8996E-98E5-8348-43B5-C876B2C0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0118B7-0803-6E55-F195-C44C33CB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03ED-07A8-4678-9CEE-C623FDAE45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07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03AC4-0CB2-A924-8BA4-8B0703E1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CD83A5-45C2-DA14-6187-6A155937A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B8AFFF-7C7B-9645-198B-F5418106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4BED08-A5A2-203A-0499-63078F78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5C3DB-2D2D-1609-733C-F6C778CF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138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B4B056-36CD-D6AE-6265-933C23DE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43E264-E981-EFFD-1940-14B7C642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71C7E1-0DD4-4778-DA8D-7F68AB4E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5059B4-5345-D307-4A1E-785120B7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9B3613-1955-D7F0-5D2A-981A0151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81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53D3C-2143-029C-1A74-C2886D37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9D5067-FDE8-A83F-B8E1-E5A32B95F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4CABA4-EA76-CE52-9A28-6AB6BF49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AB7BC4-F802-1F17-2C63-BBBC04A1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1A2148-B4E4-AA32-FB3E-DB7DD4BD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037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DDE9C-EF14-E604-D76C-7D9625A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D2320E-53A5-83D2-6AA1-6A0F8A223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988B42-6E81-CFF4-F391-618CF5FB3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C503AE-C929-6441-8A80-957AA748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F231BB-CEF0-214D-990A-B98F8588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4B7E65-8FCF-3E5F-7712-F60A069F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29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75D40-8727-DDEA-63C1-AD48E773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A70EEF-6750-724C-80B7-022836F3A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1D30191-A68C-BE74-4D12-9C1727D4D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273476-3C1E-A706-796D-B113A890C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3225514-B9C9-4C9F-CE7B-EDA04E0D0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4480F1-D9C4-F0B4-926D-4AA11019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9E71B1-4B80-EB61-F9CA-99A71522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FC2CB07-62D0-9380-4956-EBD782B2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723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D812F1-D597-1758-0A52-16662E4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AAB0E88-115F-0E07-DDDA-5C4343B2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80A9B4F-44E5-66FB-0CCD-67A873CF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736D54-AA36-54C0-E534-BA96916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049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16059DA-07E3-320C-EAA8-F3EE6E04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4043A7-2D1B-E59A-5DD6-FEF15237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F5EF73-DE18-CEBD-A635-B2821169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20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755925" y="1485900"/>
            <a:ext cx="2674800" cy="304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B78D3-4415-1C02-5AF1-3C93FDD0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AA25F7-F594-636E-4E77-706A87C0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1EA1DB-CEFC-F45F-272A-A3AD19DE8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29E4F8-33A0-5F42-83A8-96BDCF1A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CFEBAC-8A66-C077-CFD2-2ECBF32C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AF8E89-33A4-42FE-CFFC-5E5A633B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23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F4FE73-762E-DA9F-8E58-1A6196C2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23E46C-3293-8C8C-82C2-DE018D63B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EB832B-1CEA-EEDE-C87A-9CFC1E978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AC4E87-DDC3-4B3D-0873-DE430072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595DC-095F-A7CB-D7CC-935ADEED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D531CE-BB23-2F53-7DF9-545C8935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080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2E45E2-6911-4766-7D89-A737CCCC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332BFAC-F869-AEF5-CBE4-B64BA23DC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6CA231-59A7-C7D8-5EED-22B96622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927DFA-F305-10D4-C93B-C4DF2D05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FA20B-DD57-0905-09F1-317540E8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694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7DA9143-4544-E334-F7F1-7DBEAFF72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C11CE2-5E83-0C3D-29ED-C750A5EF5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CAF665-DBFC-998B-84DD-1DD69C06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031340-B500-BA3B-1449-ABBAA898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78EA8-25D7-8047-65BD-7AF0349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47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481400" cy="157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16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713225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2"/>
          </p:nvPr>
        </p:nvSpPr>
        <p:spPr>
          <a:xfrm>
            <a:off x="3285007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3"/>
          </p:nvPr>
        </p:nvSpPr>
        <p:spPr>
          <a:xfrm>
            <a:off x="5856796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"/>
          </p:nvPr>
        </p:nvSpPr>
        <p:spPr>
          <a:xfrm>
            <a:off x="713287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5"/>
          </p:nvPr>
        </p:nvSpPr>
        <p:spPr>
          <a:xfrm>
            <a:off x="3285073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6"/>
          </p:nvPr>
        </p:nvSpPr>
        <p:spPr>
          <a:xfrm>
            <a:off x="5856859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5" r:id="rId10"/>
    <p:sldLayoutId id="2147483666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329733E-7B4D-8B37-4B10-1037F3DA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2F78BB-0FEF-19FE-E755-595D8C279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05D5D0-850D-7076-3A08-2FF9B5FED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24438-CF02-4EA3-8F6D-A0456E0F6127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F78C72-97FC-542C-592D-9880AAFA4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039358-51DB-F72F-EF04-19157A468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715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17/06/relationships/model3d" Target="../media/model3d3.glb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microsoft.com/office/2017/06/relationships/model3d" Target="../media/model3d3.glb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6F31"/>
            </a:gs>
            <a:gs pos="15000">
              <a:srgbClr val="5891AD"/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-4897353" y="3226425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B0B4E9B1-919A-9BC3-C52E-F5EBAD347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396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2464F89A-D56C-889E-761A-5FECBFB64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177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C67E6492-CBBF-B092-71B6-DA3D6E45A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1080962" y="40113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1080962" y="41907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720000" y="4012581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85EF7173-CF22-CE3F-B508-2B6FDCC1C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191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4561"/>
            </a:gs>
            <a:gs pos="51000">
              <a:srgbClr val="7DA0AE"/>
            </a:gs>
            <a:gs pos="96000">
              <a:srgbClr val="5891AD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70101698"/>
                  </p:ext>
                </p:extLst>
              </p:nvPr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700B1808-4C5A-37A4-1DBB-47F2A36F9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97000"/>
                <a:lumOff val="3000"/>
              </a:schemeClr>
            </a:gs>
            <a:gs pos="33000">
              <a:srgbClr val="004561"/>
            </a:gs>
          </a:gsLst>
          <a:lin ang="10800000" scaled="0"/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67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Un </a:t>
            </a:r>
            <a:r>
              <a:rPr lang="en-US" sz="1400" dirty="0" err="1"/>
              <a:t>Succo</a:t>
            </a:r>
            <a:r>
              <a:rPr lang="en-US" sz="1400" dirty="0"/>
              <a:t> </a:t>
            </a:r>
            <a:r>
              <a:rPr lang="en-US" sz="1400" dirty="0" err="1"/>
              <a:t>pregiato</a:t>
            </a:r>
            <a:r>
              <a:rPr lang="en-US" sz="1400" dirty="0"/>
              <a:t> </a:t>
            </a:r>
            <a:r>
              <a:rPr lang="en-US" sz="1400" dirty="0" err="1"/>
              <a:t>necessita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all’altezza</a:t>
            </a:r>
            <a:r>
              <a:rPr lang="en-US" sz="1400" dirty="0"/>
              <a:t>, </a:t>
            </a:r>
            <a:r>
              <a:rPr lang="en-US" sz="1400" dirty="0" err="1"/>
              <a:t>motivo</a:t>
            </a:r>
            <a:r>
              <a:rPr lang="en-US" sz="1400" dirty="0"/>
              <a:t> per cui </a:t>
            </a:r>
            <a:r>
              <a:rPr lang="en-US" sz="1400" dirty="0" err="1"/>
              <a:t>l’azienda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impegna</a:t>
            </a:r>
            <a:r>
              <a:rPr lang="en-US" sz="1400" dirty="0"/>
              <a:t> </a:t>
            </a:r>
            <a:r>
              <a:rPr lang="en-US" sz="1400" dirty="0" err="1"/>
              <a:t>nell’idealizzazione</a:t>
            </a:r>
            <a:r>
              <a:rPr lang="en-US" sz="1400" dirty="0"/>
              <a:t> di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dedicata</a:t>
            </a:r>
            <a:r>
              <a:rPr lang="en-US" sz="1400" dirty="0"/>
              <a:t>.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/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FE0BA184-B30D-0942-FBB2-BDBE9A368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572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5891AD"/>
            </a:gs>
            <a:gs pos="58000">
              <a:srgbClr val="004561"/>
            </a:gs>
          </a:gsLst>
          <a:lin ang="13500000" scaled="1"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 INFOGRAPHIC</a:t>
            </a:r>
            <a:endParaRPr/>
          </a:p>
        </p:txBody>
      </p:sp>
      <p:graphicFrame>
        <p:nvGraphicFramePr>
          <p:cNvPr id="378" name="Google Shape;378;p38"/>
          <p:cNvGraphicFramePr/>
          <p:nvPr>
            <p:extLst>
              <p:ext uri="{D42A27DB-BD31-4B8C-83A1-F6EECF244321}">
                <p14:modId xmlns:p14="http://schemas.microsoft.com/office/powerpoint/2010/main" val="3415483206"/>
              </p:ext>
            </p:extLst>
          </p:nvPr>
        </p:nvGraphicFramePr>
        <p:xfrm>
          <a:off x="713225" y="1274425"/>
          <a:ext cx="7717550" cy="3491375"/>
        </p:xfrm>
        <a:graphic>
          <a:graphicData uri="http://schemas.openxmlformats.org/drawingml/2006/table">
            <a:tbl>
              <a:tblPr>
                <a:noFill/>
                <a:tableStyleId>{05B09CBA-BAAC-4280-8DA6-2A5F62AD04D6}</a:tableStyleId>
              </a:tblPr>
              <a:tblGrid>
                <a:gridCol w="13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1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PARTNER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ATTIVITÀ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PROPOSTE DI VALORE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RELAZIONI CON I CLIENTI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SEGMENTI DI CLIENTELA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475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-Agricoltori locali (possibilmente giapponesi quando possibile)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Vetrerie per possibili bottiglie in edizione limitata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Cura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per il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prodotto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Presenza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ad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eventi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Premium experience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Valorizzazione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Pakcaging esclusivo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Possibilità di collaborazione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Network di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conoscenze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Uomini e Donne dai 28 ai 70 anni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Aree urbane, aree di affari, aree turistiche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RISORSE CHIAVE</a:t>
                      </a:r>
                      <a:endParaRPr sz="1200" dirty="0">
                        <a:solidFill>
                          <a:schemeClr val="dk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CANALI</a:t>
                      </a:r>
                      <a:endParaRPr sz="1200" dirty="0">
                        <a:solidFill>
                          <a:schemeClr val="dk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Mele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Materia prima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(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vetro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principalmente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Manodopera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Ristoranti Stellati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Hotel di Lusso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STRUTTURA DEI COSTI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FLUSSI DI RICAVO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475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Fissi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magazzini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macchinari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contratti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accordi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con 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fornitori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Variabili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mele,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trasporto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Vendita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Collaborazioni con altre aziende di vari settori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" name="Google Shape;379;p38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3E57D293-2374-80CF-1100-CB314D55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BUSINESS</a:t>
            </a:r>
            <a:endParaRPr dirty="0"/>
          </a:p>
        </p:txBody>
      </p:sp>
      <p:sp>
        <p:nvSpPr>
          <p:cNvPr id="385" name="Google Shape;385;p39"/>
          <p:cNvSpPr/>
          <p:nvPr/>
        </p:nvSpPr>
        <p:spPr>
          <a:xfrm>
            <a:off x="713225" y="1159775"/>
            <a:ext cx="7717500" cy="34752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3624250" y="1223250"/>
            <a:ext cx="195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Attractive business model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3521550" y="4235975"/>
            <a:ext cx="21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Unattractive business model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 rot="-5400000">
            <a:off x="283050" y="2658100"/>
            <a:ext cx="192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High competitive strength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 rot="5400000">
            <a:off x="6911100" y="2733775"/>
            <a:ext cx="19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Low competitive strength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5025105" y="1683763"/>
            <a:ext cx="1840500" cy="105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ORIENTAMENTO DEL CLIENTE</a:t>
            </a:r>
          </a:p>
        </p:txBody>
      </p:sp>
      <p:sp>
        <p:nvSpPr>
          <p:cNvPr id="391" name="Google Shape;391;p39"/>
          <p:cNvSpPr/>
          <p:nvPr/>
        </p:nvSpPr>
        <p:spPr>
          <a:xfrm>
            <a:off x="2273413" y="3258350"/>
            <a:ext cx="1840500" cy="68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MANTENIMENTO E PROTEZIONE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5030096" y="325835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RIDUZIONE O ELIMINAZIONE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4" name="Google Shape;394;p39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393;p39">
            <a:extLst>
              <a:ext uri="{FF2B5EF4-FFF2-40B4-BE49-F238E27FC236}">
                <a16:creationId xmlns:a16="http://schemas.microsoft.com/office/drawing/2014/main" id="{EAB2A16B-C604-AA7A-ADE9-62D8A5AF5DC6}"/>
              </a:ext>
            </a:extLst>
          </p:cNvPr>
          <p:cNvSpPr/>
          <p:nvPr/>
        </p:nvSpPr>
        <p:spPr>
          <a:xfrm>
            <a:off x="2278395" y="188050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CRESCITA ED ESPANSIONE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B03B29B3-F205-3FEF-32D8-E17E28C2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FF6F31"/>
            </a:gs>
            <a:gs pos="100000">
              <a:srgbClr val="4CDC8B"/>
            </a:gs>
          </a:gsLst>
          <a:lin ang="18600000" scaled="0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INIZIALE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0E2C7A-8438-8640-8CE1-DA111D6FE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85" y="1755737"/>
            <a:ext cx="4001332" cy="247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75297880-4409-FB8B-BB51-B32291887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FUTURO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C96424-79BC-DC2D-559B-CDEEA4E4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6" y="1747467"/>
            <a:ext cx="4014685" cy="248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52AC848A-2650-7E54-2075-FA6F4A942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692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6F31"/>
            </a:gs>
            <a:gs pos="15000">
              <a:srgbClr val="5891AD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713225" y="3190090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8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-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3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0"/>
            <a:ext cx="2125265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68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4" y="-5143503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1A01DB-AD9A-4825-E972-B9DCB3E7DB69}"/>
              </a:ext>
            </a:extLst>
          </p:cNvPr>
          <p:cNvSpPr txBox="1"/>
          <p:nvPr/>
        </p:nvSpPr>
        <p:spPr>
          <a:xfrm>
            <a:off x="2719982" y="228800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3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2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1301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261" y="11869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B90CFC-CAD7-1EEF-3019-F5A71EEAC12C}"/>
              </a:ext>
            </a:extLst>
          </p:cNvPr>
          <p:cNvSpPr txBox="1"/>
          <p:nvPr/>
        </p:nvSpPr>
        <p:spPr>
          <a:xfrm>
            <a:off x="2719982" y="-4625183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5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4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8901" y="0"/>
            <a:ext cx="2125265" cy="51435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4BD3F3-5B1A-0E35-B9D6-2FB3EE9F5D21}"/>
              </a:ext>
            </a:extLst>
          </p:cNvPr>
          <p:cNvSpPr txBox="1"/>
          <p:nvPr/>
        </p:nvSpPr>
        <p:spPr>
          <a:xfrm>
            <a:off x="22112" y="366188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D3FAA5-3602-5BB4-9AB5-3EEF0D5912DD}"/>
              </a:ext>
            </a:extLst>
          </p:cNvPr>
          <p:cNvSpPr txBox="1"/>
          <p:nvPr/>
        </p:nvSpPr>
        <p:spPr>
          <a:xfrm>
            <a:off x="4916700" y="5431033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</p:spTree>
    <p:extLst>
      <p:ext uri="{BB962C8B-B14F-4D97-AF65-F5344CB8AC3E}">
        <p14:creationId xmlns:p14="http://schemas.microsoft.com/office/powerpoint/2010/main" val="346446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0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-2114465" y="-3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700" y="5333221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9600E27-FFD8-94AD-DEF2-62C05C22646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33" y="-3"/>
            <a:ext cx="1350000" cy="51435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D065A5-3DED-A761-A150-AA0292E49942}"/>
              </a:ext>
            </a:extLst>
          </p:cNvPr>
          <p:cNvSpPr txBox="1"/>
          <p:nvPr/>
        </p:nvSpPr>
        <p:spPr>
          <a:xfrm>
            <a:off x="659945" y="446436"/>
            <a:ext cx="558607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da Parte di Marchi Consolidati: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Possibile concorrenza da parte di grandi marchi che possono introdurre prodotti premium simili.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Variazioni nel Prezzo delle Materie Prime: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Fluttuazioni nei prezzi delle mele o cambiamenti nelle condizioni climatiche possono influire sui costi di produzione.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Normative del Settore: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Cambiamenti nelle normative del settore alimentare possono avere impatti sulla produzione e commercializzazione del succo di mela.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Recessione Economica: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economicamente difficili, la domanda per prodotti di lusso potrebbe diminuire, influenzando le vendite.</a:t>
            </a:r>
          </a:p>
          <a:p>
            <a:pPr defTabSz="685800">
              <a:buClrTx/>
            </a:pPr>
            <a:endParaRPr lang="it-IT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C86964-5D9B-E45B-1DF9-E02167CF77BB}"/>
              </a:ext>
            </a:extLst>
          </p:cNvPr>
          <p:cNvSpPr txBox="1"/>
          <p:nvPr/>
        </p:nvSpPr>
        <p:spPr>
          <a:xfrm>
            <a:off x="21601" y="-4832766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34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6F31"/>
            </a:gs>
            <a:gs pos="6000">
              <a:srgbClr val="5891AD"/>
            </a:gs>
            <a:gs pos="45000">
              <a:srgbClr val="4CDC8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C3C8B5B2-B54F-992C-CE38-ED5A1DFC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3" y="782613"/>
            <a:ext cx="4306915" cy="4130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602CD-28A7-6A79-37A6-313993C51E73}"/>
              </a:ext>
            </a:extLst>
          </p:cNvPr>
          <p:cNvSpPr txBox="1"/>
          <p:nvPr/>
        </p:nvSpPr>
        <p:spPr>
          <a:xfrm>
            <a:off x="1560598" y="510743"/>
            <a:ext cx="6022803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GRAZIE PER LA VOSTRA ATTENZIONE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E459E-2D77-92B8-E306-6DA66279BFFC}"/>
              </a:ext>
            </a:extLst>
          </p:cNvPr>
          <p:cNvSpPr txBox="1"/>
          <p:nvPr/>
        </p:nvSpPr>
        <p:spPr>
          <a:xfrm>
            <a:off x="6319272" y="430526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IL TEAM DI MALUM</a:t>
            </a:r>
          </a:p>
          <a:p>
            <a:r>
              <a:rPr lang="en-US" sz="2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Cecchetti, </a:t>
            </a:r>
            <a:r>
              <a:rPr lang="en-US" sz="2400" baseline="30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Garofali</a:t>
            </a:r>
            <a:r>
              <a:rPr lang="en-US" sz="2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, Sala</a:t>
            </a:r>
          </a:p>
        </p:txBody>
      </p:sp>
    </p:spTree>
    <p:extLst>
      <p:ext uri="{BB962C8B-B14F-4D97-AF65-F5344CB8AC3E}">
        <p14:creationId xmlns:p14="http://schemas.microsoft.com/office/powerpoint/2010/main" val="327526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  <a:alpha val="99000"/>
              </a:schemeClr>
            </a:gs>
            <a:gs pos="29000">
              <a:schemeClr val="bg2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4751010" y="0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96770" y="-85597"/>
              <a:ext cx="3938907" cy="58441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38907" cy="5844140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0510" ay="-2243419" az="104645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45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770" y="-85597"/>
                <a:ext cx="3938907" cy="5844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53328">
              <a:off x="2796237" y="2443937"/>
              <a:ext cx="386026" cy="447759"/>
            </p:xfrm>
            <a:graphic>
              <a:graphicData uri="http://schemas.microsoft.com/office/drawing/2017/model3d">
                <am3d:model3d r:embed="rId4">
                  <am3d:spPr>
                    <a:xfrm rot="1153328">
                      <a:off x="0" y="0"/>
                      <a:ext cx="386026" cy="447759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0536" ay="3997764" az="-88560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2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53328">
                <a:off x="2796237" y="2443937"/>
                <a:ext cx="386026" cy="447759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Immagine 18" descr="Immagine che contiene halloween, arte&#10;&#10;Descrizione generata automaticamente">
            <a:extLst>
              <a:ext uri="{FF2B5EF4-FFF2-40B4-BE49-F238E27FC236}">
                <a16:creationId xmlns:a16="http://schemas.microsoft.com/office/drawing/2014/main" id="{96FB44FE-456F-64F9-83ED-578D170C3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60" y="239551"/>
            <a:ext cx="2245414" cy="215332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C60535-F5BF-AEA9-72ED-CF155F0021CC}"/>
              </a:ext>
            </a:extLst>
          </p:cNvPr>
          <p:cNvSpPr/>
          <p:nvPr/>
        </p:nvSpPr>
        <p:spPr>
          <a:xfrm>
            <a:off x="-3043767" y="-193418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D7D2C2C-D658-4E88-751E-452352889B07}"/>
              </a:ext>
            </a:extLst>
          </p:cNvPr>
          <p:cNvSpPr txBox="1"/>
          <p:nvPr/>
        </p:nvSpPr>
        <p:spPr>
          <a:xfrm>
            <a:off x="-2980758" y="-175564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BA2189F-D575-58F3-09FA-9D54247785F6}"/>
              </a:ext>
            </a:extLst>
          </p:cNvPr>
          <p:cNvSpPr/>
          <p:nvPr/>
        </p:nvSpPr>
        <p:spPr>
          <a:xfrm>
            <a:off x="-2230930" y="381357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967E38D-8CCE-E148-C754-6FABFD2BFF0C}"/>
              </a:ext>
            </a:extLst>
          </p:cNvPr>
          <p:cNvSpPr txBox="1"/>
          <p:nvPr/>
        </p:nvSpPr>
        <p:spPr>
          <a:xfrm>
            <a:off x="-2409940" y="39303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10" name="Immagine 9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4FD1C5EA-A6CF-E2B6-0980-D884C7B92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384" y="4316893"/>
            <a:ext cx="981899" cy="865622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957A0FE-3E60-E7F1-07A9-F426CB5A94BA}"/>
              </a:ext>
            </a:extLst>
          </p:cNvPr>
          <p:cNvSpPr/>
          <p:nvPr/>
        </p:nvSpPr>
        <p:spPr>
          <a:xfrm>
            <a:off x="4342350" y="5583401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4F9C61-E9D4-A2C6-183C-ADA2539C4E55}"/>
              </a:ext>
            </a:extLst>
          </p:cNvPr>
          <p:cNvSpPr txBox="1"/>
          <p:nvPr/>
        </p:nvSpPr>
        <p:spPr>
          <a:xfrm>
            <a:off x="4191083" y="55186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  <a:endParaRPr lang="it-IT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quire" pitchFamily="50" charset="0"/>
            </a:endParaRPr>
          </a:p>
        </p:txBody>
      </p:sp>
      <p:pic>
        <p:nvPicPr>
          <p:cNvPr id="18" name="Immagine 17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BD4EE106-7D71-E986-ACF7-F2D9AAB87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44" y="6069948"/>
            <a:ext cx="981899" cy="981899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3DD9F4E-0830-6371-CDEE-BC1241E3FF44}"/>
              </a:ext>
            </a:extLst>
          </p:cNvPr>
          <p:cNvSpPr/>
          <p:nvPr/>
        </p:nvSpPr>
        <p:spPr>
          <a:xfrm>
            <a:off x="4489071" y="-1804992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1E32467-8127-83AB-D1B6-A454165D9780}"/>
              </a:ext>
            </a:extLst>
          </p:cNvPr>
          <p:cNvSpPr txBox="1"/>
          <p:nvPr/>
        </p:nvSpPr>
        <p:spPr>
          <a:xfrm>
            <a:off x="4310061" y="-1688217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ek Gurmukhi" panose="020B0604020202020204" charset="0"/>
              <a:cs typeface="Anek Gurmukhi" panose="020B0604020202020204" charset="0"/>
            </a:endParaRPr>
          </a:p>
        </p:txBody>
      </p:sp>
      <p:pic>
        <p:nvPicPr>
          <p:cNvPr id="27" name="Immagine 26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E45B3D0C-9632-B141-A002-AE32D9EA03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30" y="-1225714"/>
            <a:ext cx="785813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accent2">
                <a:lumMod val="50000"/>
              </a:schemeClr>
            </a:gs>
            <a:gs pos="45000">
              <a:schemeClr val="tx2">
                <a:lumMod val="60000"/>
                <a:lumOff val="40000"/>
              </a:schemeClr>
            </a:gs>
            <a:gs pos="77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-5643562" y="-1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gradFill>
            <a:gsLst>
              <a:gs pos="7000">
                <a:schemeClr val="accent2">
                  <a:lumMod val="50000"/>
                </a:schemeClr>
              </a:gs>
              <a:gs pos="45000">
                <a:schemeClr val="tx2">
                  <a:lumMod val="60000"/>
                  <a:lumOff val="40000"/>
                </a:schemeClr>
              </a:gs>
              <a:gs pos="77000">
                <a:schemeClr val="accent1">
                  <a:lumMod val="5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>
              <a:latin typeface="Aquire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708163" y="5143499"/>
              <a:ext cx="4076592" cy="660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6592" cy="6603936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9320" ay="4842240" az="-73297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35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8163" y="5143499"/>
                <a:ext cx="4076592" cy="660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8441" y="1964187"/>
              <a:ext cx="1786277" cy="19964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6277" cy="1996427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35173" ay="2032950" az="71472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47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8441" y="1964187"/>
                <a:ext cx="1786277" cy="199642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1147316" y="337528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1182206" y="80015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312578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8323" y="3370989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3629103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354117" y="2601241"/>
            <a:ext cx="2122941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354117" y="2941090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39" y="3087789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714467" y="34575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550617" y="664015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26" y="925036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34137" y="635400"/>
              <a:ext cx="1548068" cy="379383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48068" cy="3793835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4114" ay="-3916731" az="148461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6200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34137" y="635400"/>
                <a:ext cx="1548068" cy="379383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99652F1-A81C-CFAB-73B4-404D3F37A805}"/>
              </a:ext>
            </a:extLst>
          </p:cNvPr>
          <p:cNvSpPr/>
          <p:nvPr/>
        </p:nvSpPr>
        <p:spPr>
          <a:xfrm>
            <a:off x="9992332" y="5565699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CE49066-8124-13AB-CBF2-1EC6F64D0435}"/>
              </a:ext>
            </a:extLst>
          </p:cNvPr>
          <p:cNvSpPr txBox="1"/>
          <p:nvPr/>
        </p:nvSpPr>
        <p:spPr>
          <a:xfrm>
            <a:off x="10067546" y="561910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</p:spTree>
    <p:extLst>
      <p:ext uri="{BB962C8B-B14F-4D97-AF65-F5344CB8AC3E}">
        <p14:creationId xmlns:p14="http://schemas.microsoft.com/office/powerpoint/2010/main" val="47539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74000">
              <a:schemeClr val="tx2">
                <a:lumMod val="7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4189" y="1694678"/>
              <a:ext cx="1684439" cy="23268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84439" cy="2326811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87163" ay="4141908" az="25694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87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189" y="1694678"/>
                <a:ext cx="1684439" cy="232681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-3167509" y="20039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-3104500" y="378934"/>
            <a:ext cx="30437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5497508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6409" y="5614283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6000828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661640" y="5429554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510373" y="5364801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34" y="5916101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661640" y="-151161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482629" y="-1394843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8" y="-932339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37137" y="-5772"/>
              <a:ext cx="2364425" cy="46645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64425" cy="4664560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667505" ay="-19429" az="382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816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7137" y="-5772"/>
                <a:ext cx="2364425" cy="46645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CE5D522-9142-6A1C-AD39-457F133BD5D9}"/>
              </a:ext>
            </a:extLst>
          </p:cNvPr>
          <p:cNvSpPr txBox="1"/>
          <p:nvPr/>
        </p:nvSpPr>
        <p:spPr>
          <a:xfrm>
            <a:off x="5486029" y="202293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C82F8B6B-D1A9-D998-F7CC-8BCA8D247A29}"/>
              </a:ext>
            </a:extLst>
          </p:cNvPr>
          <p:cNvSpPr txBox="1"/>
          <p:nvPr/>
        </p:nvSpPr>
        <p:spPr>
          <a:xfrm>
            <a:off x="9323348" y="2253769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BOTTIGLIA </a:t>
            </a:r>
            <a:r>
              <a:rPr lang="it-IT"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IN VETRO DI MURANO</a:t>
            </a:r>
            <a:endParaRPr lang="it-IT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ek Gurmukhi" panose="020B0604020202020204" charset="0"/>
              <a:cs typeface="Anek Gurmukh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7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8B8B8"/>
            </a:gs>
            <a:gs pos="14000">
              <a:srgbClr val="5891AD"/>
            </a:gs>
            <a:gs pos="100000">
              <a:schemeClr val="accent1">
                <a:lumMod val="50000"/>
                <a:alpha val="99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38961" y="1532107"/>
              <a:ext cx="1727264" cy="22982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27264" cy="2298260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5490" ay="-315559" az="-869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8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38961" y="1532107"/>
                <a:ext cx="1727264" cy="22982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2401" y="639202"/>
              <a:ext cx="2819767" cy="59001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19767" cy="5900183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7696203" ay="-1138844" az="-94556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5128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2401" y="639202"/>
                <a:ext cx="2819767" cy="5900183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100000">
                <a:srgbClr val="E9F504"/>
              </a:gs>
              <a:gs pos="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240AEA-00B5-03F0-E581-A8E60471CD65}"/>
              </a:ext>
            </a:extLst>
          </p:cNvPr>
          <p:cNvSpPr txBox="1"/>
          <p:nvPr/>
        </p:nvSpPr>
        <p:spPr>
          <a:xfrm>
            <a:off x="5561245" y="2300787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BOTTIGLIA IN VETRO DI MURANO</a:t>
            </a:r>
          </a:p>
        </p:txBody>
      </p:sp>
      <p:sp>
        <p:nvSpPr>
          <p:cNvPr id="3" name="CasellaDiTesto 25">
            <a:extLst>
              <a:ext uri="{FF2B5EF4-FFF2-40B4-BE49-F238E27FC236}">
                <a16:creationId xmlns:a16="http://schemas.microsoft.com/office/drawing/2014/main" id="{16FCE292-B8CD-65FF-229B-8D549544CC44}"/>
              </a:ext>
            </a:extLst>
          </p:cNvPr>
          <p:cNvSpPr txBox="1"/>
          <p:nvPr/>
        </p:nvSpPr>
        <p:spPr>
          <a:xfrm>
            <a:off x="5686326" y="5306069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</p:spTree>
    <p:extLst>
      <p:ext uri="{BB962C8B-B14F-4D97-AF65-F5344CB8AC3E}">
        <p14:creationId xmlns:p14="http://schemas.microsoft.com/office/powerpoint/2010/main" val="415056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68000">
              <a:schemeClr val="tx2">
                <a:lumMod val="75000"/>
              </a:schemeClr>
            </a:gs>
          </a:gsLst>
          <a:lin ang="13500000" scaled="1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MISSIONE</a:t>
            </a:r>
            <a:endParaRPr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DELLA COMPAGNIA</a:t>
            </a:r>
            <a:endParaRPr dirty="0"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Proporre</a:t>
            </a:r>
            <a:r>
              <a:rPr lang="en-US" dirty="0"/>
              <a:t> e </a:t>
            </a:r>
            <a:r>
              <a:rPr lang="en-US" dirty="0" err="1"/>
              <a:t>condividere</a:t>
            </a:r>
            <a:r>
              <a:rPr lang="en-US" dirty="0"/>
              <a:t> la </a:t>
            </a:r>
            <a:r>
              <a:rPr lang="en-US" dirty="0" err="1"/>
              <a:t>cultura</a:t>
            </a:r>
            <a:r>
              <a:rPr lang="en-US" dirty="0"/>
              <a:t> del </a:t>
            </a:r>
            <a:r>
              <a:rPr lang="en-US" dirty="0" err="1"/>
              <a:t>bere</a:t>
            </a:r>
            <a:r>
              <a:rPr lang="en-US" dirty="0"/>
              <a:t> non </a:t>
            </a:r>
            <a:r>
              <a:rPr lang="en-US" dirty="0" err="1"/>
              <a:t>alcolico</a:t>
            </a:r>
            <a:r>
              <a:rPr lang="en-US" dirty="0"/>
              <a:t> a tavola,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espandere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accompagnamenti</a:t>
            </a:r>
            <a:r>
              <a:rPr lang="en-US" dirty="0"/>
              <a:t> per un </a:t>
            </a:r>
            <a:r>
              <a:rPr lang="en-US" dirty="0" err="1"/>
              <a:t>piatto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ristorante o di un hotel di </a:t>
            </a:r>
            <a:r>
              <a:rPr lang="en-US" dirty="0" err="1"/>
              <a:t>lusso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 giovani imprenditori italiani con la passione del buon cibo in stretto contatto con la cucina giapponese alla ricerca di un modo per degustare menù di lusso con bevande all’altezza.</a:t>
            </a:r>
            <a:endParaRPr dirty="0"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STORIA</a:t>
            </a:r>
            <a:endParaRPr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8971538C-B804-039E-E365-57E67A5A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13" y="1666735"/>
            <a:ext cx="2794023" cy="26794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561"/>
            </a:gs>
            <a:gs pos="100000">
              <a:srgbClr val="4CDC8B">
                <a:lumMod val="77000"/>
              </a:srgbClr>
            </a:gs>
          </a:gsLst>
          <a:lin ang="13500000" scaled="1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CC4F594C-B13D-005B-2F3C-27496BB9CA1C}"/>
              </a:ext>
            </a:extLst>
          </p:cNvPr>
          <p:cNvSpPr txBox="1">
            <a:spLocks/>
          </p:cNvSpPr>
          <p:nvPr/>
        </p:nvSpPr>
        <p:spPr>
          <a:xfrm>
            <a:off x="720066" y="1717233"/>
            <a:ext cx="3390108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DESCRIZIONE SETTORE</a:t>
            </a:r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DI MERCATO</a:t>
            </a:r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5"/>
          </p:nvPr>
        </p:nvSpPr>
        <p:spPr>
          <a:xfrm>
            <a:off x="5040792" y="1770450"/>
            <a:ext cx="3390108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DI MERCATO</a:t>
            </a:r>
            <a:endParaRPr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2"/>
          </p:nvPr>
        </p:nvSpPr>
        <p:spPr>
          <a:xfrm>
            <a:off x="5040726" y="2571750"/>
            <a:ext cx="3390108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L’azienda mira ad accompagnare menù di lusso con un succo all’altezza. L’obiettivo non è sostituire la carta dei vini bensì espanderla, con opzioni per chi non può permettersi accompagnamenti alcolici.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08" name="Google Shape;208;p30"/>
          <p:cNvGrpSpPr/>
          <p:nvPr/>
        </p:nvGrpSpPr>
        <p:grpSpPr>
          <a:xfrm>
            <a:off x="2107307" y="1397091"/>
            <a:ext cx="251660" cy="350166"/>
            <a:chOff x="910723" y="1508212"/>
            <a:chExt cx="251660" cy="350166"/>
          </a:xfrm>
        </p:grpSpPr>
        <p:sp>
          <p:nvSpPr>
            <p:cNvPr id="209" name="Google Shape;209;p3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0"/>
          <p:cNvGrpSpPr/>
          <p:nvPr/>
        </p:nvGrpSpPr>
        <p:grpSpPr>
          <a:xfrm>
            <a:off x="6560697" y="1380398"/>
            <a:ext cx="350166" cy="350198"/>
            <a:chOff x="1308631" y="1507830"/>
            <a:chExt cx="350166" cy="350198"/>
          </a:xfrm>
        </p:grpSpPr>
        <p:sp>
          <p:nvSpPr>
            <p:cNvPr id="227" name="Google Shape;227;p30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04;p30">
            <a:extLst>
              <a:ext uri="{FF2B5EF4-FFF2-40B4-BE49-F238E27FC236}">
                <a16:creationId xmlns:a16="http://schemas.microsoft.com/office/drawing/2014/main" id="{D1F92376-F0A8-8268-014E-00E32449098A}"/>
              </a:ext>
            </a:extLst>
          </p:cNvPr>
          <p:cNvSpPr txBox="1">
            <a:spLocks/>
          </p:cNvSpPr>
          <p:nvPr/>
        </p:nvSpPr>
        <p:spPr>
          <a:xfrm>
            <a:off x="720066" y="2571750"/>
            <a:ext cx="3390108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" dirty="0"/>
              <a:t>C’è sempre una maggiore attenzione verso la salute stando attenti a ciò che si mangia. Questa attenzione però non è ancora arrivata sulle tavole dei ristoranti stellati o degli hotel di lusso.</a:t>
            </a:r>
            <a:endParaRPr lang="en-US" dirty="0"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23DC51D7-8D42-6439-0759-C841AE129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-2364316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-2725293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38781D4E-33B4-519F-55B8-524007347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200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Import Export Business Plan by Slidesgo">
  <a:themeElements>
    <a:clrScheme name="Simple Light">
      <a:dk1>
        <a:srgbClr val="FFFFFF"/>
      </a:dk1>
      <a:lt1>
        <a:srgbClr val="202020"/>
      </a:lt1>
      <a:dk2>
        <a:srgbClr val="666666"/>
      </a:dk2>
      <a:lt2>
        <a:srgbClr val="B7B7B7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1416</Words>
  <Application>Microsoft Office PowerPoint</Application>
  <PresentationFormat>On-screen Show (16:9)</PresentationFormat>
  <Paragraphs>220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Anek Gurmukhi Medium</vt:lpstr>
      <vt:lpstr>Aquire</vt:lpstr>
      <vt:lpstr>Raleway</vt:lpstr>
      <vt:lpstr>Arimo SemiBold</vt:lpstr>
      <vt:lpstr>Segoe UI</vt:lpstr>
      <vt:lpstr>Calibri</vt:lpstr>
      <vt:lpstr>Open Sans</vt:lpstr>
      <vt:lpstr>Calibri Light</vt:lpstr>
      <vt:lpstr>Arimo</vt:lpstr>
      <vt:lpstr>Anek Gurmukhi</vt:lpstr>
      <vt:lpstr>Import Export Business Plan by Slidesgo</vt:lpstr>
      <vt:lpstr>Tema di Office</vt:lpstr>
      <vt:lpstr>MALUM Una Tradizione ItaloGiapponese Dal 1978</vt:lpstr>
      <vt:lpstr>MALUM Una Tradizione ItaloGiapponese Dal 1978</vt:lpstr>
      <vt:lpstr>PowerPoint Presentation</vt:lpstr>
      <vt:lpstr>PowerPoint Presentation</vt:lpstr>
      <vt:lpstr>PowerPoint Presentation</vt:lpstr>
      <vt:lpstr>PowerPoint Presentation</vt:lpstr>
      <vt:lpstr>DESCRIZIONE DELLA COMPAGNIA</vt:lpstr>
      <vt:lpstr>ANALISI DI MERCATO</vt:lpstr>
      <vt:lpstr>BUDGET - PRODOTTO</vt:lpstr>
      <vt:lpstr>BUDGET - PRODOTTO</vt:lpstr>
      <vt:lpstr>BUDGET - PRODOTTO</vt:lpstr>
      <vt:lpstr>BUDGET - PRODOTTO</vt:lpstr>
      <vt:lpstr>BUDGET - PRODOTTO</vt:lpstr>
      <vt:lpstr>LA BOTTIGLIA</vt:lpstr>
      <vt:lpstr>LA BOTTIGLIA</vt:lpstr>
      <vt:lpstr>CANVAS INFOGRAPHIC</vt:lpstr>
      <vt:lpstr>STRATEGIA DI BUSINESS</vt:lpstr>
      <vt:lpstr>INFOGRAFICA TARGET INIZIALE</vt:lpstr>
      <vt:lpstr>INFOGRAFICA TARGET FUTURO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MALUM Una Tradizione ItaloGiapponese Dal 1978</dc:title>
  <cp:lastModifiedBy>Carlo Cecchetti</cp:lastModifiedBy>
  <cp:revision>1</cp:revision>
  <dcterms:modified xsi:type="dcterms:W3CDTF">2023-11-20T09:21:11Z</dcterms:modified>
</cp:coreProperties>
</file>